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2" r:id="rId79"/>
    <p:sldId id="303" r:id="rId80"/>
    <p:sldId id="304" r:id="rId81"/>
    <p:sldId id="305" r:id="rId8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lack Han Sans" charset="1" panose="00000000000000000000"/>
      <p:regular r:id="rId10"/>
    </p:embeddedFont>
    <p:embeddedFont>
      <p:font typeface="Nanum Square Round Bold" charset="1" panose="020B0600000101010101"/>
      <p:regular r:id="rId11"/>
    </p:embeddedFont>
    <p:embeddedFont>
      <p:font typeface="Nanum Square Round Bold Bold" charset="1" panose="020B0600000101010101"/>
      <p:regular r:id="rId12"/>
    </p:embeddedFont>
    <p:embeddedFont>
      <p:font typeface="210 나의동무" charset="1" panose="02020603020101020101"/>
      <p:regular r:id="rId13"/>
    </p:embeddedFont>
    <p:embeddedFont>
      <p:font typeface="210 수퍼사이즈" charset="1" panose="02020603020101020101"/>
      <p:regular r:id="rId14"/>
    </p:embeddedFont>
    <p:embeddedFont>
      <p:font typeface="210 네모진 010" charset="1" panose="02020503020101020101"/>
      <p:regular r:id="rId15"/>
    </p:embeddedFont>
    <p:embeddedFont>
      <p:font typeface="210 네모진 010 Bold" charset="1" panose="02020503020101020101"/>
      <p:regular r:id="rId16"/>
    </p:embeddedFont>
    <p:embeddedFont>
      <p:font typeface="210 디딤고딕 030" charset="1" panose="02020503020101020101"/>
      <p:regular r:id="rId17"/>
    </p:embeddedFont>
    <p:embeddedFont>
      <p:font typeface="210 디딤고딕 030 Bold" charset="1" panose="02020503020101020101"/>
      <p:regular r:id="rId18"/>
    </p:embeddedFont>
    <p:embeddedFont>
      <p:font typeface="210 네모진 030" charset="1" panose="02020503020101020101"/>
      <p:regular r:id="rId19"/>
    </p:embeddedFont>
    <p:embeddedFont>
      <p:font typeface="210 네모진 030 Bold" charset="1" panose="02020503020101020101"/>
      <p:regular r:id="rId20"/>
    </p:embeddedFont>
    <p:embeddedFont>
      <p:font typeface="210 수퍼사이즈 Black 3D" charset="1" panose="02020503020101020101"/>
      <p:regular r:id="rId21"/>
    </p:embeddedFont>
    <p:embeddedFont>
      <p:font typeface="210 수퍼사이즈 Black 3D Italics" charset="1" panose="02020503020101020101"/>
      <p:regular r:id="rId22"/>
    </p:embeddedFont>
    <p:embeddedFont>
      <p:font typeface="TDTD네모니" charset="1" panose="02000503000000000000"/>
      <p:regular r:id="rId23"/>
    </p:embeddedFont>
    <p:embeddedFont>
      <p:font typeface="210 네모진" charset="1" panose="02020503020101020101"/>
      <p:regular r:id="rId24"/>
    </p:embeddedFont>
    <p:embeddedFont>
      <p:font typeface="210 네모진 Bold" charset="1" panose="02020503020101020101"/>
      <p:regular r:id="rId25"/>
    </p:embeddedFont>
    <p:embeddedFont>
      <p:font typeface="210 네모진 Light" charset="1" panose="02020503020101020101"/>
      <p:regular r:id="rId26"/>
    </p:embeddedFont>
    <p:embeddedFont>
      <p:font typeface="210 네모진 Ultra-Bold" charset="1" panose="02020503020101020101"/>
      <p:regular r:id="rId27"/>
    </p:embeddedFont>
    <p:embeddedFont>
      <p:font typeface="210 네모진 Heavy" charset="1" panose="02020503020101020101"/>
      <p:regular r:id="rId28"/>
    </p:embeddedFont>
    <p:embeddedFont>
      <p:font typeface="Barlow Medium" charset="1" panose="00000600000000000000"/>
      <p:regular r:id="rId29"/>
    </p:embeddedFont>
    <p:embeddedFont>
      <p:font typeface="Barlow Medium Bold" charset="1" panose="00000700000000000000"/>
      <p:regular r:id="rId30"/>
    </p:embeddedFont>
    <p:embeddedFont>
      <p:font typeface="Barlow Medium Italics" charset="1" panose="00000600000000000000"/>
      <p:regular r:id="rId31"/>
    </p:embeddedFont>
    <p:embeddedFont>
      <p:font typeface="Barlow Medium Bold Italics" charset="1" panose="000007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54" Target="slides/slide22.xml" Type="http://schemas.openxmlformats.org/officeDocument/2006/relationships/slide"/><Relationship Id="rId55" Target="slides/slide23.xml" Type="http://schemas.openxmlformats.org/officeDocument/2006/relationships/slide"/><Relationship Id="rId56" Target="slides/slide24.xml" Type="http://schemas.openxmlformats.org/officeDocument/2006/relationships/slide"/><Relationship Id="rId57" Target="slides/slide25.xml" Type="http://schemas.openxmlformats.org/officeDocument/2006/relationships/slide"/><Relationship Id="rId58" Target="slides/slide26.xml" Type="http://schemas.openxmlformats.org/officeDocument/2006/relationships/slide"/><Relationship Id="rId59" Target="slides/slide27.xml" Type="http://schemas.openxmlformats.org/officeDocument/2006/relationships/slide"/><Relationship Id="rId6" Target="fonts/font6.fntdata" Type="http://schemas.openxmlformats.org/officeDocument/2006/relationships/font"/><Relationship Id="rId60" Target="slides/slide28.xml" Type="http://schemas.openxmlformats.org/officeDocument/2006/relationships/slide"/><Relationship Id="rId61" Target="slides/slide29.xml" Type="http://schemas.openxmlformats.org/officeDocument/2006/relationships/slide"/><Relationship Id="rId62" Target="slides/slide30.xml" Type="http://schemas.openxmlformats.org/officeDocument/2006/relationships/slide"/><Relationship Id="rId63" Target="slides/slide31.xml" Type="http://schemas.openxmlformats.org/officeDocument/2006/relationships/slide"/><Relationship Id="rId64" Target="slides/slide32.xml" Type="http://schemas.openxmlformats.org/officeDocument/2006/relationships/slide"/><Relationship Id="rId65" Target="slides/slide33.xml" Type="http://schemas.openxmlformats.org/officeDocument/2006/relationships/slide"/><Relationship Id="rId66" Target="slides/slide34.xml" Type="http://schemas.openxmlformats.org/officeDocument/2006/relationships/slide"/><Relationship Id="rId67" Target="slides/slide35.xml" Type="http://schemas.openxmlformats.org/officeDocument/2006/relationships/slide"/><Relationship Id="rId68" Target="slides/slide36.xml" Type="http://schemas.openxmlformats.org/officeDocument/2006/relationships/slide"/><Relationship Id="rId69" Target="slides/slide37.xml" Type="http://schemas.openxmlformats.org/officeDocument/2006/relationships/slide"/><Relationship Id="rId7" Target="fonts/font7.fntdata" Type="http://schemas.openxmlformats.org/officeDocument/2006/relationships/font"/><Relationship Id="rId70" Target="slides/slide38.xml" Type="http://schemas.openxmlformats.org/officeDocument/2006/relationships/slide"/><Relationship Id="rId71" Target="slides/slide39.xml" Type="http://schemas.openxmlformats.org/officeDocument/2006/relationships/slide"/><Relationship Id="rId72" Target="slides/slide40.xml" Type="http://schemas.openxmlformats.org/officeDocument/2006/relationships/slide"/><Relationship Id="rId73" Target="slides/slide41.xml" Type="http://schemas.openxmlformats.org/officeDocument/2006/relationships/slide"/><Relationship Id="rId74" Target="slides/slide42.xml" Type="http://schemas.openxmlformats.org/officeDocument/2006/relationships/slide"/><Relationship Id="rId75" Target="slides/slide43.xml" Type="http://schemas.openxmlformats.org/officeDocument/2006/relationships/slide"/><Relationship Id="rId76" Target="slides/slide44.xml" Type="http://schemas.openxmlformats.org/officeDocument/2006/relationships/slide"/><Relationship Id="rId77" Target="slides/slide45.xml" Type="http://schemas.openxmlformats.org/officeDocument/2006/relationships/slide"/><Relationship Id="rId78" Target="slides/slide46.xml" Type="http://schemas.openxmlformats.org/officeDocument/2006/relationships/slide"/><Relationship Id="rId79" Target="slides/slide47.xml" Type="http://schemas.openxmlformats.org/officeDocument/2006/relationships/slide"/><Relationship Id="rId8" Target="fonts/font8.fntdata" Type="http://schemas.openxmlformats.org/officeDocument/2006/relationships/font"/><Relationship Id="rId80" Target="slides/slide48.xml" Type="http://schemas.openxmlformats.org/officeDocument/2006/relationships/slide"/><Relationship Id="rId81" Target="slides/slide49.xml" Type="http://schemas.openxmlformats.org/officeDocument/2006/relationships/slide"/><Relationship Id="rId82" Target="slides/slide5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57.png" Type="http://schemas.openxmlformats.org/officeDocument/2006/relationships/image"/><Relationship Id="rId19" Target="../media/image58.jpeg" Type="http://schemas.openxmlformats.org/officeDocument/2006/relationships/image"/><Relationship Id="rId2" Target="../media/image41.png" Type="http://schemas.openxmlformats.org/officeDocument/2006/relationships/image"/><Relationship Id="rId20" Target="../media/image59.png" Type="http://schemas.openxmlformats.org/officeDocument/2006/relationships/image"/><Relationship Id="rId21" Target="../media/image60.pn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png" Type="http://schemas.openxmlformats.org/officeDocument/2006/relationships/image"/><Relationship Id="rId25" Target="../media/image64.png" Type="http://schemas.openxmlformats.org/officeDocument/2006/relationships/image"/><Relationship Id="rId26" Target="../media/image65.png" Type="http://schemas.openxmlformats.org/officeDocument/2006/relationships/image"/><Relationship Id="rId27" Target="../media/image66.png" Type="http://schemas.openxmlformats.org/officeDocument/2006/relationships/image"/><Relationship Id="rId28" Target="../media/image67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gif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Relationship Id="rId7" Target="../media/image98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03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14.png" Type="http://schemas.openxmlformats.org/officeDocument/2006/relationships/image"/><Relationship Id="rId5" Target="../media/image115.png" Type="http://schemas.openxmlformats.org/officeDocument/2006/relationships/image"/><Relationship Id="rId6" Target="../media/image116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6.png" Type="http://schemas.openxmlformats.org/officeDocument/2006/relationships/image"/><Relationship Id="rId11" Target="../media/image127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20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123.png" Type="http://schemas.openxmlformats.org/officeDocument/2006/relationships/image"/><Relationship Id="rId8" Target="../media/image124.png" Type="http://schemas.openxmlformats.org/officeDocument/2006/relationships/image"/><Relationship Id="rId9" Target="../media/image125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28.png" Type="http://schemas.openxmlformats.org/officeDocument/2006/relationships/image"/><Relationship Id="rId5" Target="../media/image129.png" Type="http://schemas.openxmlformats.org/officeDocument/2006/relationships/image"/><Relationship Id="rId6" Target="../media/image130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6.png" Type="http://schemas.openxmlformats.org/officeDocument/2006/relationships/image"/><Relationship Id="rId3" Target="../media/image137.png" Type="http://schemas.openxmlformats.org/officeDocument/2006/relationships/image"/><Relationship Id="rId4" Target="../media/image138.png" Type="http://schemas.openxmlformats.org/officeDocument/2006/relationships/image"/><Relationship Id="rId5" Target="../media/image139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1.png" Type="http://schemas.openxmlformats.org/officeDocument/2006/relationships/image"/><Relationship Id="rId4" Target="../media/image142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43.png" Type="http://schemas.openxmlformats.org/officeDocument/2006/relationships/image"/><Relationship Id="rId5" Target="../media/image140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1.png" Type="http://schemas.openxmlformats.org/officeDocument/2006/relationships/image"/><Relationship Id="rId3" Target="../media/image142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media/image146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79.gif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49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2.png" Type="http://schemas.openxmlformats.org/officeDocument/2006/relationships/image"/><Relationship Id="rId3" Target="../media/image145.png" Type="http://schemas.openxmlformats.org/officeDocument/2006/relationships/image"/><Relationship Id="rId4" Target="../media/image146.svg" Type="http://schemas.openxmlformats.org/officeDocument/2006/relationships/image"/><Relationship Id="rId5" Target="../media/image153.png" Type="http://schemas.openxmlformats.org/officeDocument/2006/relationships/image"/><Relationship Id="rId6" Target="../media/image79.gif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54.png" Type="http://schemas.openxmlformats.org/officeDocument/2006/relationships/image"/><Relationship Id="rId5" Target="../media/image148.png" Type="http://schemas.openxmlformats.org/officeDocument/2006/relationships/image"/><Relationship Id="rId6" Target="../media/image151.png" Type="http://schemas.openxmlformats.org/officeDocument/2006/relationships/image"/><Relationship Id="rId7" Target="../media/image155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7D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26955" y="6228045"/>
            <a:ext cx="14683119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25915" y="3325363"/>
            <a:ext cx="96927" cy="96927"/>
          </a:xfrm>
          <a:custGeom>
            <a:avLst/>
            <a:gdLst/>
            <a:ahLst/>
            <a:cxnLst/>
            <a:rect r="r" b="b" t="t" l="l"/>
            <a:pathLst>
              <a:path h="96927" w="96927">
                <a:moveTo>
                  <a:pt x="0" y="0"/>
                </a:moveTo>
                <a:lnTo>
                  <a:pt x="96927" y="0"/>
                </a:lnTo>
                <a:lnTo>
                  <a:pt x="96927" y="96927"/>
                </a:lnTo>
                <a:lnTo>
                  <a:pt x="0" y="96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6226" y="4251608"/>
            <a:ext cx="10347233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>
                <a:solidFill>
                  <a:srgbClr val="FFFFFF"/>
                </a:solidFill>
                <a:latin typeface="210 수퍼사이즈 Black 3D"/>
              </a:rPr>
              <a:t>One Coin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37486" y="3365140"/>
            <a:ext cx="44130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anum Square Round Bold Bold"/>
              </a:rPr>
              <a:t>1부터 시작하는 코딩 인강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163" y="360141"/>
            <a:ext cx="203453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 Final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02915" y="3325363"/>
            <a:ext cx="96927" cy="96927"/>
          </a:xfrm>
          <a:custGeom>
            <a:avLst/>
            <a:gdLst/>
            <a:ahLst/>
            <a:cxnLst/>
            <a:rect r="r" b="b" t="t" l="l"/>
            <a:pathLst>
              <a:path h="96927" w="96927">
                <a:moveTo>
                  <a:pt x="0" y="0"/>
                </a:moveTo>
                <a:lnTo>
                  <a:pt x="96927" y="0"/>
                </a:lnTo>
                <a:lnTo>
                  <a:pt x="96927" y="96927"/>
                </a:lnTo>
                <a:lnTo>
                  <a:pt x="0" y="96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44787" y="3325363"/>
            <a:ext cx="96927" cy="96927"/>
          </a:xfrm>
          <a:custGeom>
            <a:avLst/>
            <a:gdLst/>
            <a:ahLst/>
            <a:cxnLst/>
            <a:rect r="r" b="b" t="t" l="l"/>
            <a:pathLst>
              <a:path h="96927" w="96927">
                <a:moveTo>
                  <a:pt x="0" y="0"/>
                </a:moveTo>
                <a:lnTo>
                  <a:pt x="96927" y="0"/>
                </a:lnTo>
                <a:lnTo>
                  <a:pt x="96927" y="96927"/>
                </a:lnTo>
                <a:lnTo>
                  <a:pt x="0" y="96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90698" y="6419809"/>
            <a:ext cx="815563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디딤고딕 030"/>
              </a:rPr>
              <a:t>TEAM 3 : 유승관 : 김재동 : 안예인 : 차승혁 : 김정진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50943" y="6335634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1-1. 개발 동기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1-2. 기획 의도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1-3. 팀원 소개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8308" y="2217885"/>
            <a:ext cx="3381896" cy="3716370"/>
          </a:xfrm>
          <a:custGeom>
            <a:avLst/>
            <a:gdLst/>
            <a:ahLst/>
            <a:cxnLst/>
            <a:rect r="r" b="b" t="t" l="l"/>
            <a:pathLst>
              <a:path h="3716370" w="3381896">
                <a:moveTo>
                  <a:pt x="0" y="0"/>
                </a:moveTo>
                <a:lnTo>
                  <a:pt x="3381896" y="0"/>
                </a:lnTo>
                <a:lnTo>
                  <a:pt x="3381896" y="3716369"/>
                </a:lnTo>
                <a:lnTo>
                  <a:pt x="0" y="371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1-3. 팀원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957" y="5934254"/>
            <a:ext cx="40465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141414"/>
                </a:solidFill>
                <a:ea typeface="210 네모진 030 Bold"/>
              </a:rPr>
              <a:t>유승관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81929"/>
            <a:ext cx="4080881" cy="166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프로젝트 총괄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MVC-건의 / QnA게시판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언어 카드 &amp; 오시는 길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안드로이드 앱 로그인/회원가입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34123" y="2217885"/>
            <a:ext cx="3446210" cy="3787044"/>
          </a:xfrm>
          <a:custGeom>
            <a:avLst/>
            <a:gdLst/>
            <a:ahLst/>
            <a:cxnLst/>
            <a:rect r="r" b="b" t="t" l="l"/>
            <a:pathLst>
              <a:path h="3787044" w="3446210">
                <a:moveTo>
                  <a:pt x="0" y="0"/>
                </a:moveTo>
                <a:lnTo>
                  <a:pt x="3446210" y="0"/>
                </a:lnTo>
                <a:lnTo>
                  <a:pt x="3446210" y="3787043"/>
                </a:lnTo>
                <a:lnTo>
                  <a:pt x="0" y="378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33929" y="5890628"/>
            <a:ext cx="40465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141414"/>
                </a:solidFill>
                <a:ea typeface="210 네모진 030 Bold"/>
              </a:rPr>
              <a:t>차승혁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94782" y="6338303"/>
            <a:ext cx="5286793" cy="166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FRONTEND 디자인 총괄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강의 영상 &amp; 상세 페이지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로그인, 회원가입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SPINGBOOT, REACT - 로그인, 자유 게시판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796160" y="2228544"/>
            <a:ext cx="3407900" cy="3744945"/>
          </a:xfrm>
          <a:custGeom>
            <a:avLst/>
            <a:gdLst/>
            <a:ahLst/>
            <a:cxnLst/>
            <a:rect r="r" b="b" t="t" l="l"/>
            <a:pathLst>
              <a:path h="3744945" w="3407900">
                <a:moveTo>
                  <a:pt x="0" y="0"/>
                </a:moveTo>
                <a:lnTo>
                  <a:pt x="3407899" y="0"/>
                </a:lnTo>
                <a:lnTo>
                  <a:pt x="3407899" y="3744945"/>
                </a:lnTo>
                <a:lnTo>
                  <a:pt x="0" y="3744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76811" y="5934254"/>
            <a:ext cx="40465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141414"/>
                </a:solidFill>
                <a:ea typeface="210 네모진 030 Bold"/>
              </a:rPr>
              <a:t>김재동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62638" y="6381929"/>
            <a:ext cx="5198744" cy="250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BACKEND 기술구현 총괄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Header(NavBar)  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</a:t>
            </a:r>
            <a:r>
              <a:rPr lang="en-US" sz="2403">
                <a:solidFill>
                  <a:srgbClr val="000000"/>
                </a:solidFill>
                <a:ea typeface="TDTD네모니"/>
              </a:rPr>
              <a:t>로그인 ＆ 로그아웃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</a:t>
            </a:r>
            <a:r>
              <a:rPr lang="en-US" sz="2403">
                <a:solidFill>
                  <a:srgbClr val="000000"/>
                </a:solidFill>
                <a:ea typeface="TDTD네모니"/>
              </a:rPr>
              <a:t>회원가입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공지사항/이벤트 게시판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IAMPORT - 카드결제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06067" y="2197400"/>
            <a:ext cx="3342197" cy="3672744"/>
          </a:xfrm>
          <a:custGeom>
            <a:avLst/>
            <a:gdLst/>
            <a:ahLst/>
            <a:cxnLst/>
            <a:rect r="r" b="b" t="t" l="l"/>
            <a:pathLst>
              <a:path h="3672744" w="3342197">
                <a:moveTo>
                  <a:pt x="0" y="0"/>
                </a:moveTo>
                <a:lnTo>
                  <a:pt x="3342197" y="0"/>
                </a:lnTo>
                <a:lnTo>
                  <a:pt x="3342197" y="3672744"/>
                </a:lnTo>
                <a:lnTo>
                  <a:pt x="0" y="367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1-3. 팀원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3866" y="5870144"/>
            <a:ext cx="40465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141414"/>
                </a:solidFill>
                <a:ea typeface="210 네모진 030 Bold"/>
              </a:rPr>
              <a:t>김정진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8520" y="6317819"/>
            <a:ext cx="5286793" cy="208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언어 카드 &amp; 오시는 길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강사 소개 &amp; Footer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QnA 게시판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SPINGBOOT, REACT - 로그인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안드로이드 앱 로그인/회원가입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171795" y="2133290"/>
            <a:ext cx="3458878" cy="3800964"/>
          </a:xfrm>
          <a:custGeom>
            <a:avLst/>
            <a:gdLst/>
            <a:ahLst/>
            <a:cxnLst/>
            <a:rect r="r" b="b" t="t" l="l"/>
            <a:pathLst>
              <a:path h="3800964" w="3458878">
                <a:moveTo>
                  <a:pt x="0" y="0"/>
                </a:moveTo>
                <a:lnTo>
                  <a:pt x="3458878" y="0"/>
                </a:lnTo>
                <a:lnTo>
                  <a:pt x="3458878" y="3800964"/>
                </a:lnTo>
                <a:lnTo>
                  <a:pt x="0" y="380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77935" y="5934254"/>
            <a:ext cx="404659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141414"/>
                </a:solidFill>
                <a:ea typeface="210 네모진 030 Bold"/>
              </a:rPr>
              <a:t>안예인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1862" y="6381929"/>
            <a:ext cx="5198744" cy="166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ea typeface="TDTD네모니"/>
              </a:rPr>
              <a:t>수강후기 &amp; D-day 카운트 다운 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 팝업창(쿠키적용) 반응형 웹 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REACT - 채널톡 </a:t>
            </a:r>
          </a:p>
          <a:p>
            <a:pPr algn="ctr" marL="518991" indent="-259495" lvl="1">
              <a:lnSpc>
                <a:spcPts val="3365"/>
              </a:lnSpc>
              <a:buFont typeface="Arial"/>
              <a:buChar char="•"/>
            </a:pPr>
            <a:r>
              <a:rPr lang="en-US" sz="2403">
                <a:solidFill>
                  <a:srgbClr val="000000"/>
                </a:solidFill>
                <a:latin typeface="TDTD네모니"/>
              </a:rPr>
              <a:t>Spring MVC - 에러해결 게시판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진행 프로세스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02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03318" y="309042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2-1. 개발 일정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2-2. 개발 환경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73618" y="1739838"/>
            <a:ext cx="5568072" cy="6253157"/>
          </a:xfrm>
          <a:custGeom>
            <a:avLst/>
            <a:gdLst/>
            <a:ahLst/>
            <a:cxnLst/>
            <a:rect r="r" b="b" t="t" l="l"/>
            <a:pathLst>
              <a:path h="6253157" w="5568072">
                <a:moveTo>
                  <a:pt x="0" y="0"/>
                </a:moveTo>
                <a:lnTo>
                  <a:pt x="5568072" y="0"/>
                </a:lnTo>
                <a:lnTo>
                  <a:pt x="5568072" y="6253157"/>
                </a:lnTo>
                <a:lnTo>
                  <a:pt x="0" y="625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8" t="0" r="-12980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73597" y="1815077"/>
            <a:ext cx="5321066" cy="4803160"/>
          </a:xfrm>
          <a:custGeom>
            <a:avLst/>
            <a:gdLst/>
            <a:ahLst/>
            <a:cxnLst/>
            <a:rect r="r" b="b" t="t" l="l"/>
            <a:pathLst>
              <a:path h="4803160" w="5321066">
                <a:moveTo>
                  <a:pt x="0" y="0"/>
                </a:moveTo>
                <a:lnTo>
                  <a:pt x="5321066" y="0"/>
                </a:lnTo>
                <a:lnTo>
                  <a:pt x="5321066" y="4803159"/>
                </a:lnTo>
                <a:lnTo>
                  <a:pt x="0" y="480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74" t="0" r="-60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07105" y="8183911"/>
            <a:ext cx="13342859" cy="1811081"/>
          </a:xfrm>
          <a:custGeom>
            <a:avLst/>
            <a:gdLst/>
            <a:ahLst/>
            <a:cxnLst/>
            <a:rect r="r" b="b" t="t" l="l"/>
            <a:pathLst>
              <a:path h="1811081" w="13342859">
                <a:moveTo>
                  <a:pt x="0" y="0"/>
                </a:moveTo>
                <a:lnTo>
                  <a:pt x="13342859" y="0"/>
                </a:lnTo>
                <a:lnTo>
                  <a:pt x="13342859" y="1811081"/>
                </a:lnTo>
                <a:lnTo>
                  <a:pt x="0" y="1811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378371" y="1316098"/>
            <a:ext cx="5158566" cy="357618"/>
            <a:chOff x="0" y="0"/>
            <a:chExt cx="6878088" cy="4768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8088" cy="450202"/>
            </a:xfrm>
            <a:custGeom>
              <a:avLst/>
              <a:gdLst/>
              <a:ahLst/>
              <a:cxnLst/>
              <a:rect r="r" b="b" t="t" l="l"/>
              <a:pathLst>
                <a:path h="450202" w="6878088">
                  <a:moveTo>
                    <a:pt x="0" y="0"/>
                  </a:moveTo>
                  <a:lnTo>
                    <a:pt x="6878088" y="0"/>
                  </a:lnTo>
                  <a:lnTo>
                    <a:pt x="6878088" y="450202"/>
                  </a:lnTo>
                  <a:lnTo>
                    <a:pt x="0" y="450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73707" y="32323"/>
              <a:ext cx="5124777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9"/>
                </a:lnSpc>
              </a:pPr>
              <a:r>
                <a:rPr lang="en-US" sz="2233" spc="33">
                  <a:solidFill>
                    <a:srgbClr val="000000"/>
                  </a:solidFill>
                  <a:latin typeface="210 네모진 030"/>
                </a:rPr>
                <a:t>TRELLO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54847" y="1316098"/>
            <a:ext cx="5158566" cy="356104"/>
            <a:chOff x="0" y="0"/>
            <a:chExt cx="6878088" cy="474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78088" cy="450202"/>
            </a:xfrm>
            <a:custGeom>
              <a:avLst/>
              <a:gdLst/>
              <a:ahLst/>
              <a:cxnLst/>
              <a:rect r="r" b="b" t="t" l="l"/>
              <a:pathLst>
                <a:path h="450202" w="6878088">
                  <a:moveTo>
                    <a:pt x="0" y="0"/>
                  </a:moveTo>
                  <a:lnTo>
                    <a:pt x="6878088" y="0"/>
                  </a:lnTo>
                  <a:lnTo>
                    <a:pt x="6878088" y="450202"/>
                  </a:lnTo>
                  <a:lnTo>
                    <a:pt x="0" y="450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76656" y="30305"/>
              <a:ext cx="5124777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9"/>
                </a:lnSpc>
              </a:pPr>
              <a:r>
                <a:rPr lang="en-US" sz="2233" spc="33">
                  <a:solidFill>
                    <a:srgbClr val="000000"/>
                  </a:solidFill>
                  <a:latin typeface="210 네모진 030"/>
                </a:rPr>
                <a:t>GIT HUB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78535" y="8183911"/>
            <a:ext cx="5158566" cy="356104"/>
            <a:chOff x="0" y="0"/>
            <a:chExt cx="6878088" cy="4748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78088" cy="450202"/>
            </a:xfrm>
            <a:custGeom>
              <a:avLst/>
              <a:gdLst/>
              <a:ahLst/>
              <a:cxnLst/>
              <a:rect r="r" b="b" t="t" l="l"/>
              <a:pathLst>
                <a:path h="450202" w="6878088">
                  <a:moveTo>
                    <a:pt x="0" y="0"/>
                  </a:moveTo>
                  <a:lnTo>
                    <a:pt x="6878088" y="0"/>
                  </a:lnTo>
                  <a:lnTo>
                    <a:pt x="6878088" y="450202"/>
                  </a:lnTo>
                  <a:lnTo>
                    <a:pt x="0" y="450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76656" y="30305"/>
              <a:ext cx="5124777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9"/>
                </a:lnSpc>
              </a:pPr>
              <a:r>
                <a:rPr lang="en-US" sz="2233" spc="33">
                  <a:solidFill>
                    <a:srgbClr val="000000"/>
                  </a:solidFill>
                  <a:latin typeface="210 네모진 030"/>
                </a:rPr>
                <a:t>GANTT CHART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00277" y="4605040"/>
            <a:ext cx="5446703" cy="3226353"/>
          </a:xfrm>
          <a:custGeom>
            <a:avLst/>
            <a:gdLst/>
            <a:ahLst/>
            <a:cxnLst/>
            <a:rect r="r" b="b" t="t" l="l"/>
            <a:pathLst>
              <a:path h="3226353" w="5446703">
                <a:moveTo>
                  <a:pt x="0" y="0"/>
                </a:moveTo>
                <a:lnTo>
                  <a:pt x="5446702" y="0"/>
                </a:lnTo>
                <a:lnTo>
                  <a:pt x="5446702" y="3226353"/>
                </a:lnTo>
                <a:lnTo>
                  <a:pt x="0" y="3226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진행 프로세스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2-1. 개발일정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진행 프로세스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02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12843" y="472520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2-1. 개발 일정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2-2. 개발 환경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01121" y="1739838"/>
            <a:ext cx="15813681" cy="8236177"/>
            <a:chOff x="0" y="0"/>
            <a:chExt cx="4164920" cy="21691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4920" cy="2169199"/>
            </a:xfrm>
            <a:custGeom>
              <a:avLst/>
              <a:gdLst/>
              <a:ahLst/>
              <a:cxnLst/>
              <a:rect r="r" b="b" t="t" l="l"/>
              <a:pathLst>
                <a:path h="2169199" w="4164920">
                  <a:moveTo>
                    <a:pt x="24968" y="0"/>
                  </a:moveTo>
                  <a:lnTo>
                    <a:pt x="4139952" y="0"/>
                  </a:lnTo>
                  <a:cubicBezTo>
                    <a:pt x="4153741" y="0"/>
                    <a:pt x="4164920" y="11179"/>
                    <a:pt x="4164920" y="24968"/>
                  </a:cubicBezTo>
                  <a:lnTo>
                    <a:pt x="4164920" y="2144231"/>
                  </a:lnTo>
                  <a:cubicBezTo>
                    <a:pt x="4164920" y="2158020"/>
                    <a:pt x="4153741" y="2169199"/>
                    <a:pt x="4139952" y="2169199"/>
                  </a:cubicBezTo>
                  <a:lnTo>
                    <a:pt x="24968" y="2169199"/>
                  </a:lnTo>
                  <a:cubicBezTo>
                    <a:pt x="11179" y="2169199"/>
                    <a:pt x="0" y="2158020"/>
                    <a:pt x="0" y="2144231"/>
                  </a:cubicBezTo>
                  <a:lnTo>
                    <a:pt x="0" y="24968"/>
                  </a:lnTo>
                  <a:cubicBezTo>
                    <a:pt x="0" y="11179"/>
                    <a:pt x="11179" y="0"/>
                    <a:pt x="2496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47625">
              <a:solidFill>
                <a:srgbClr val="4B6EBF">
                  <a:alpha val="80000"/>
                </a:srgbClr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6647" y="2197354"/>
            <a:ext cx="3442083" cy="1605553"/>
          </a:xfrm>
          <a:custGeom>
            <a:avLst/>
            <a:gdLst/>
            <a:ahLst/>
            <a:cxnLst/>
            <a:rect r="r" b="b" t="t" l="l"/>
            <a:pathLst>
              <a:path h="1605553" w="3442083">
                <a:moveTo>
                  <a:pt x="0" y="0"/>
                </a:moveTo>
                <a:lnTo>
                  <a:pt x="3442084" y="0"/>
                </a:lnTo>
                <a:lnTo>
                  <a:pt x="3442084" y="1605553"/>
                </a:lnTo>
                <a:lnTo>
                  <a:pt x="0" y="160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80" t="-10510" r="-8617" b="-1576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01544" y="7830923"/>
            <a:ext cx="1754225" cy="757999"/>
          </a:xfrm>
          <a:custGeom>
            <a:avLst/>
            <a:gdLst/>
            <a:ahLst/>
            <a:cxnLst/>
            <a:rect r="r" b="b" t="t" l="l"/>
            <a:pathLst>
              <a:path h="757999" w="1754225">
                <a:moveTo>
                  <a:pt x="0" y="0"/>
                </a:moveTo>
                <a:lnTo>
                  <a:pt x="1754225" y="0"/>
                </a:lnTo>
                <a:lnTo>
                  <a:pt x="1754225" y="757998"/>
                </a:lnTo>
                <a:lnTo>
                  <a:pt x="0" y="75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84459" y="4090256"/>
            <a:ext cx="3486366" cy="1108369"/>
          </a:xfrm>
          <a:custGeom>
            <a:avLst/>
            <a:gdLst/>
            <a:ahLst/>
            <a:cxnLst/>
            <a:rect r="r" b="b" t="t" l="l"/>
            <a:pathLst>
              <a:path h="1108369" w="3486366">
                <a:moveTo>
                  <a:pt x="0" y="0"/>
                </a:moveTo>
                <a:lnTo>
                  <a:pt x="3486366" y="0"/>
                </a:lnTo>
                <a:lnTo>
                  <a:pt x="3486366" y="1108369"/>
                </a:lnTo>
                <a:lnTo>
                  <a:pt x="0" y="1108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8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83848" y="6721612"/>
            <a:ext cx="1076927" cy="972634"/>
          </a:xfrm>
          <a:custGeom>
            <a:avLst/>
            <a:gdLst/>
            <a:ahLst/>
            <a:cxnLst/>
            <a:rect r="r" b="b" t="t" l="l"/>
            <a:pathLst>
              <a:path h="972634" w="1076927">
                <a:moveTo>
                  <a:pt x="0" y="0"/>
                </a:moveTo>
                <a:lnTo>
                  <a:pt x="1076927" y="0"/>
                </a:lnTo>
                <a:lnTo>
                  <a:pt x="1076927" y="972634"/>
                </a:lnTo>
                <a:lnTo>
                  <a:pt x="0" y="972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82" r="-9413" b="-618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200" y="3864557"/>
            <a:ext cx="1471206" cy="1559766"/>
          </a:xfrm>
          <a:custGeom>
            <a:avLst/>
            <a:gdLst/>
            <a:ahLst/>
            <a:cxnLst/>
            <a:rect r="r" b="b" t="t" l="l"/>
            <a:pathLst>
              <a:path h="1559766" w="1471206">
                <a:moveTo>
                  <a:pt x="0" y="0"/>
                </a:moveTo>
                <a:lnTo>
                  <a:pt x="1471206" y="0"/>
                </a:lnTo>
                <a:lnTo>
                  <a:pt x="1471206" y="1559766"/>
                </a:lnTo>
                <a:lnTo>
                  <a:pt x="0" y="1559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929" t="0" r="-1290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01544" y="6639982"/>
            <a:ext cx="832181" cy="944928"/>
          </a:xfrm>
          <a:custGeom>
            <a:avLst/>
            <a:gdLst/>
            <a:ahLst/>
            <a:cxnLst/>
            <a:rect r="r" b="b" t="t" l="l"/>
            <a:pathLst>
              <a:path h="944928" w="832181">
                <a:moveTo>
                  <a:pt x="0" y="0"/>
                </a:moveTo>
                <a:lnTo>
                  <a:pt x="832181" y="0"/>
                </a:lnTo>
                <a:lnTo>
                  <a:pt x="832181" y="944928"/>
                </a:lnTo>
                <a:lnTo>
                  <a:pt x="0" y="94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74857" y="7800128"/>
            <a:ext cx="1655748" cy="866036"/>
          </a:xfrm>
          <a:custGeom>
            <a:avLst/>
            <a:gdLst/>
            <a:ahLst/>
            <a:cxnLst/>
            <a:rect r="r" b="b" t="t" l="l"/>
            <a:pathLst>
              <a:path h="866036" w="1655748">
                <a:moveTo>
                  <a:pt x="0" y="0"/>
                </a:moveTo>
                <a:lnTo>
                  <a:pt x="1655749" y="0"/>
                </a:lnTo>
                <a:lnTo>
                  <a:pt x="1655749" y="866036"/>
                </a:lnTo>
                <a:lnTo>
                  <a:pt x="0" y="866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773" t="0" r="-9877" b="-1151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6950" y="1918752"/>
            <a:ext cx="1525714" cy="1983887"/>
          </a:xfrm>
          <a:custGeom>
            <a:avLst/>
            <a:gdLst/>
            <a:ahLst/>
            <a:cxnLst/>
            <a:rect r="r" b="b" t="t" l="l"/>
            <a:pathLst>
              <a:path h="1983887" w="1525714">
                <a:moveTo>
                  <a:pt x="0" y="0"/>
                </a:moveTo>
                <a:lnTo>
                  <a:pt x="1525715" y="0"/>
                </a:lnTo>
                <a:lnTo>
                  <a:pt x="1525715" y="1983887"/>
                </a:lnTo>
                <a:lnTo>
                  <a:pt x="0" y="1983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4795" t="-12650" r="-71158" b="-245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17738" y="1918752"/>
            <a:ext cx="2326893" cy="2132912"/>
          </a:xfrm>
          <a:custGeom>
            <a:avLst/>
            <a:gdLst/>
            <a:ahLst/>
            <a:cxnLst/>
            <a:rect r="r" b="b" t="t" l="l"/>
            <a:pathLst>
              <a:path h="2132912" w="2326893">
                <a:moveTo>
                  <a:pt x="0" y="0"/>
                </a:moveTo>
                <a:lnTo>
                  <a:pt x="2326893" y="0"/>
                </a:lnTo>
                <a:lnTo>
                  <a:pt x="2326893" y="2132912"/>
                </a:lnTo>
                <a:lnTo>
                  <a:pt x="0" y="2132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184" t="-10972" r="-12527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35711" y="3793730"/>
            <a:ext cx="1793454" cy="1538502"/>
          </a:xfrm>
          <a:custGeom>
            <a:avLst/>
            <a:gdLst/>
            <a:ahLst/>
            <a:cxnLst/>
            <a:rect r="r" b="b" t="t" l="l"/>
            <a:pathLst>
              <a:path h="1538502" w="1793454">
                <a:moveTo>
                  <a:pt x="0" y="0"/>
                </a:moveTo>
                <a:lnTo>
                  <a:pt x="1793454" y="0"/>
                </a:lnTo>
                <a:lnTo>
                  <a:pt x="1793454" y="1538502"/>
                </a:lnTo>
                <a:lnTo>
                  <a:pt x="0" y="153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68131" y="3902639"/>
            <a:ext cx="2864939" cy="1239327"/>
          </a:xfrm>
          <a:custGeom>
            <a:avLst/>
            <a:gdLst/>
            <a:ahLst/>
            <a:cxnLst/>
            <a:rect r="r" b="b" t="t" l="l"/>
            <a:pathLst>
              <a:path h="1239327" w="2864939">
                <a:moveTo>
                  <a:pt x="0" y="0"/>
                </a:moveTo>
                <a:lnTo>
                  <a:pt x="2864938" y="0"/>
                </a:lnTo>
                <a:lnTo>
                  <a:pt x="2864938" y="1239327"/>
                </a:lnTo>
                <a:lnTo>
                  <a:pt x="0" y="12393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42474" y="2113857"/>
            <a:ext cx="3237368" cy="1421817"/>
          </a:xfrm>
          <a:custGeom>
            <a:avLst/>
            <a:gdLst/>
            <a:ahLst/>
            <a:cxnLst/>
            <a:rect r="r" b="b" t="t" l="l"/>
            <a:pathLst>
              <a:path h="1421817" w="3237368">
                <a:moveTo>
                  <a:pt x="0" y="0"/>
                </a:moveTo>
                <a:lnTo>
                  <a:pt x="3237368" y="0"/>
                </a:lnTo>
                <a:lnTo>
                  <a:pt x="3237368" y="1421817"/>
                </a:lnTo>
                <a:lnTo>
                  <a:pt x="0" y="14218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6599" y="7885080"/>
            <a:ext cx="1432050" cy="761487"/>
          </a:xfrm>
          <a:custGeom>
            <a:avLst/>
            <a:gdLst/>
            <a:ahLst/>
            <a:cxnLst/>
            <a:rect r="r" b="b" t="t" l="l"/>
            <a:pathLst>
              <a:path h="761487" w="1432050">
                <a:moveTo>
                  <a:pt x="0" y="0"/>
                </a:moveTo>
                <a:lnTo>
                  <a:pt x="1432049" y="0"/>
                </a:lnTo>
                <a:lnTo>
                  <a:pt x="1432049" y="761486"/>
                </a:lnTo>
                <a:lnTo>
                  <a:pt x="0" y="7614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090746" y="7922898"/>
            <a:ext cx="1471890" cy="558717"/>
          </a:xfrm>
          <a:custGeom>
            <a:avLst/>
            <a:gdLst/>
            <a:ahLst/>
            <a:cxnLst/>
            <a:rect r="r" b="b" t="t" l="l"/>
            <a:pathLst>
              <a:path h="558717" w="1471890">
                <a:moveTo>
                  <a:pt x="0" y="0"/>
                </a:moveTo>
                <a:lnTo>
                  <a:pt x="1471890" y="0"/>
                </a:lnTo>
                <a:lnTo>
                  <a:pt x="1471890" y="558718"/>
                </a:lnTo>
                <a:lnTo>
                  <a:pt x="0" y="5587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38219" y="7938228"/>
            <a:ext cx="1585827" cy="543387"/>
          </a:xfrm>
          <a:custGeom>
            <a:avLst/>
            <a:gdLst/>
            <a:ahLst/>
            <a:cxnLst/>
            <a:rect r="r" b="b" t="t" l="l"/>
            <a:pathLst>
              <a:path h="543387" w="1585827">
                <a:moveTo>
                  <a:pt x="0" y="0"/>
                </a:moveTo>
                <a:lnTo>
                  <a:pt x="1585827" y="0"/>
                </a:lnTo>
                <a:lnTo>
                  <a:pt x="1585827" y="543388"/>
                </a:lnTo>
                <a:lnTo>
                  <a:pt x="0" y="543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496" t="-30149" r="-4256" b="-2585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39144" y="7779269"/>
            <a:ext cx="907754" cy="907754"/>
          </a:xfrm>
          <a:custGeom>
            <a:avLst/>
            <a:gdLst/>
            <a:ahLst/>
            <a:cxnLst/>
            <a:rect r="r" b="b" t="t" l="l"/>
            <a:pathLst>
              <a:path h="907754" w="907754">
                <a:moveTo>
                  <a:pt x="0" y="0"/>
                </a:moveTo>
                <a:lnTo>
                  <a:pt x="907754" y="0"/>
                </a:lnTo>
                <a:lnTo>
                  <a:pt x="907754" y="907754"/>
                </a:lnTo>
                <a:lnTo>
                  <a:pt x="0" y="90775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73597" y="6761911"/>
            <a:ext cx="1555723" cy="819197"/>
          </a:xfrm>
          <a:custGeom>
            <a:avLst/>
            <a:gdLst/>
            <a:ahLst/>
            <a:cxnLst/>
            <a:rect r="r" b="b" t="t" l="l"/>
            <a:pathLst>
              <a:path h="819197" w="1555723">
                <a:moveTo>
                  <a:pt x="0" y="0"/>
                </a:moveTo>
                <a:lnTo>
                  <a:pt x="1555723" y="0"/>
                </a:lnTo>
                <a:lnTo>
                  <a:pt x="1555723" y="819197"/>
                </a:lnTo>
                <a:lnTo>
                  <a:pt x="0" y="8191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344631" y="3902639"/>
            <a:ext cx="2430309" cy="1429593"/>
          </a:xfrm>
          <a:custGeom>
            <a:avLst/>
            <a:gdLst/>
            <a:ahLst/>
            <a:cxnLst/>
            <a:rect r="r" b="b" t="t" l="l"/>
            <a:pathLst>
              <a:path h="1429593" w="2430309">
                <a:moveTo>
                  <a:pt x="0" y="0"/>
                </a:moveTo>
                <a:lnTo>
                  <a:pt x="2430309" y="0"/>
                </a:lnTo>
                <a:lnTo>
                  <a:pt x="2430309" y="1429593"/>
                </a:lnTo>
                <a:lnTo>
                  <a:pt x="0" y="14295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6120" y="2335232"/>
            <a:ext cx="1746949" cy="1467675"/>
          </a:xfrm>
          <a:custGeom>
            <a:avLst/>
            <a:gdLst/>
            <a:ahLst/>
            <a:cxnLst/>
            <a:rect r="r" b="b" t="t" l="l"/>
            <a:pathLst>
              <a:path h="1467675" w="1746949">
                <a:moveTo>
                  <a:pt x="0" y="0"/>
                </a:moveTo>
                <a:lnTo>
                  <a:pt x="1746949" y="0"/>
                </a:lnTo>
                <a:lnTo>
                  <a:pt x="1746949" y="1467675"/>
                </a:lnTo>
                <a:lnTo>
                  <a:pt x="0" y="146767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9886" y="6910232"/>
            <a:ext cx="1741851" cy="522555"/>
          </a:xfrm>
          <a:custGeom>
            <a:avLst/>
            <a:gdLst/>
            <a:ahLst/>
            <a:cxnLst/>
            <a:rect r="r" b="b" t="t" l="l"/>
            <a:pathLst>
              <a:path h="522555" w="1741851">
                <a:moveTo>
                  <a:pt x="0" y="0"/>
                </a:moveTo>
                <a:lnTo>
                  <a:pt x="1741852" y="0"/>
                </a:lnTo>
                <a:lnTo>
                  <a:pt x="1741852" y="522555"/>
                </a:lnTo>
                <a:lnTo>
                  <a:pt x="0" y="52255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262786" y="6699781"/>
            <a:ext cx="1616079" cy="1016297"/>
          </a:xfrm>
          <a:custGeom>
            <a:avLst/>
            <a:gdLst/>
            <a:ahLst/>
            <a:cxnLst/>
            <a:rect r="r" b="b" t="t" l="l"/>
            <a:pathLst>
              <a:path h="1016297" w="1616079">
                <a:moveTo>
                  <a:pt x="0" y="0"/>
                </a:moveTo>
                <a:lnTo>
                  <a:pt x="1616078" y="0"/>
                </a:lnTo>
                <a:lnTo>
                  <a:pt x="1616078" y="1016296"/>
                </a:lnTo>
                <a:lnTo>
                  <a:pt x="0" y="101629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445513" y="2277936"/>
            <a:ext cx="3312061" cy="1260720"/>
          </a:xfrm>
          <a:custGeom>
            <a:avLst/>
            <a:gdLst/>
            <a:ahLst/>
            <a:cxnLst/>
            <a:rect r="r" b="b" t="t" l="l"/>
            <a:pathLst>
              <a:path h="1260720" w="3312061">
                <a:moveTo>
                  <a:pt x="0" y="0"/>
                </a:moveTo>
                <a:lnTo>
                  <a:pt x="3312061" y="0"/>
                </a:lnTo>
                <a:lnTo>
                  <a:pt x="3312061" y="1260720"/>
                </a:lnTo>
                <a:lnTo>
                  <a:pt x="0" y="126072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327642" y="7972621"/>
            <a:ext cx="1437641" cy="521050"/>
          </a:xfrm>
          <a:custGeom>
            <a:avLst/>
            <a:gdLst/>
            <a:ahLst/>
            <a:cxnLst/>
            <a:rect r="r" b="b" t="t" l="l"/>
            <a:pathLst>
              <a:path h="521050" w="1437641">
                <a:moveTo>
                  <a:pt x="0" y="0"/>
                </a:moveTo>
                <a:lnTo>
                  <a:pt x="1437640" y="0"/>
                </a:lnTo>
                <a:lnTo>
                  <a:pt x="1437640" y="521050"/>
                </a:lnTo>
                <a:lnTo>
                  <a:pt x="0" y="52105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62668" t="-16741" r="-56655" b="-2221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990904" y="6571505"/>
            <a:ext cx="1839493" cy="1013405"/>
          </a:xfrm>
          <a:custGeom>
            <a:avLst/>
            <a:gdLst/>
            <a:ahLst/>
            <a:cxnLst/>
            <a:rect r="r" b="b" t="t" l="l"/>
            <a:pathLst>
              <a:path h="1013405" w="1839493">
                <a:moveTo>
                  <a:pt x="0" y="0"/>
                </a:moveTo>
                <a:lnTo>
                  <a:pt x="1839493" y="0"/>
                </a:lnTo>
                <a:lnTo>
                  <a:pt x="1839493" y="1013405"/>
                </a:lnTo>
                <a:lnTo>
                  <a:pt x="0" y="1013405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-3296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38219" y="3902639"/>
            <a:ext cx="2853686" cy="1372487"/>
          </a:xfrm>
          <a:custGeom>
            <a:avLst/>
            <a:gdLst/>
            <a:ahLst/>
            <a:cxnLst/>
            <a:rect r="r" b="b" t="t" l="l"/>
            <a:pathLst>
              <a:path h="1372487" w="2853686">
                <a:moveTo>
                  <a:pt x="0" y="0"/>
                </a:moveTo>
                <a:lnTo>
                  <a:pt x="2853687" y="0"/>
                </a:lnTo>
                <a:lnTo>
                  <a:pt x="2853687" y="1372487"/>
                </a:lnTo>
                <a:lnTo>
                  <a:pt x="0" y="137248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867072" y="6743431"/>
            <a:ext cx="1731185" cy="841479"/>
          </a:xfrm>
          <a:custGeom>
            <a:avLst/>
            <a:gdLst/>
            <a:ahLst/>
            <a:cxnLst/>
            <a:rect r="r" b="b" t="t" l="l"/>
            <a:pathLst>
              <a:path h="841479" w="1731185">
                <a:moveTo>
                  <a:pt x="0" y="0"/>
                </a:moveTo>
                <a:lnTo>
                  <a:pt x="1731185" y="0"/>
                </a:lnTo>
                <a:lnTo>
                  <a:pt x="1731185" y="841479"/>
                </a:lnTo>
                <a:lnTo>
                  <a:pt x="0" y="84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-17891" r="0" b="-17891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779282" y="7922898"/>
            <a:ext cx="1906766" cy="478165"/>
          </a:xfrm>
          <a:custGeom>
            <a:avLst/>
            <a:gdLst/>
            <a:ahLst/>
            <a:cxnLst/>
            <a:rect r="r" b="b" t="t" l="l"/>
            <a:pathLst>
              <a:path h="478165" w="1906766">
                <a:moveTo>
                  <a:pt x="0" y="0"/>
                </a:moveTo>
                <a:lnTo>
                  <a:pt x="1906766" y="0"/>
                </a:lnTo>
                <a:lnTo>
                  <a:pt x="1906766" y="478166"/>
                </a:lnTo>
                <a:lnTo>
                  <a:pt x="0" y="47816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-12552" t="-96941" r="-13155" b="-103828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진행 프로세스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2-2. 개발환경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93793" y="309042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3-1. 구조도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3-2. ERD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3-3. 기술 설명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762663" y="1647192"/>
            <a:ext cx="10340732" cy="8083476"/>
          </a:xfrm>
          <a:custGeom>
            <a:avLst/>
            <a:gdLst/>
            <a:ahLst/>
            <a:cxnLst/>
            <a:rect r="r" b="b" t="t" l="l"/>
            <a:pathLst>
              <a:path h="8083476" w="10340732">
                <a:moveTo>
                  <a:pt x="0" y="0"/>
                </a:moveTo>
                <a:lnTo>
                  <a:pt x="10340731" y="0"/>
                </a:lnTo>
                <a:lnTo>
                  <a:pt x="10340731" y="8083476"/>
                </a:lnTo>
                <a:lnTo>
                  <a:pt x="0" y="8083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66" r="0" b="-19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564" y="1135808"/>
            <a:ext cx="37048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3-1. 구조도(use case diagram)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03318" y="4715682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3-1. 구조도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3-2. ERD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3-3. 기술 설명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82949" y="3520340"/>
            <a:ext cx="732413" cy="810080"/>
            <a:chOff x="0" y="0"/>
            <a:chExt cx="387020" cy="428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020" cy="428060"/>
            </a:xfrm>
            <a:custGeom>
              <a:avLst/>
              <a:gdLst/>
              <a:ahLst/>
              <a:cxnLst/>
              <a:rect r="r" b="b" t="t" l="l"/>
              <a:pathLst>
                <a:path h="428060" w="387020">
                  <a:moveTo>
                    <a:pt x="0" y="0"/>
                  </a:moveTo>
                  <a:lnTo>
                    <a:pt x="387020" y="0"/>
                  </a:lnTo>
                  <a:lnTo>
                    <a:pt x="387020" y="428060"/>
                  </a:lnTo>
                  <a:lnTo>
                    <a:pt x="0" y="428060"/>
                  </a:lnTo>
                  <a:close/>
                </a:path>
              </a:pathLst>
            </a:custGeom>
            <a:solidFill>
              <a:srgbClr val="427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Barlow Medium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15264" y="6364738"/>
            <a:ext cx="732413" cy="810080"/>
            <a:chOff x="0" y="0"/>
            <a:chExt cx="387020" cy="428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7020" cy="428060"/>
            </a:xfrm>
            <a:custGeom>
              <a:avLst/>
              <a:gdLst/>
              <a:ahLst/>
              <a:cxnLst/>
              <a:rect r="r" b="b" t="t" l="l"/>
              <a:pathLst>
                <a:path h="428060" w="387020">
                  <a:moveTo>
                    <a:pt x="0" y="0"/>
                  </a:moveTo>
                  <a:lnTo>
                    <a:pt x="387020" y="0"/>
                  </a:lnTo>
                  <a:lnTo>
                    <a:pt x="387020" y="428060"/>
                  </a:lnTo>
                  <a:lnTo>
                    <a:pt x="0" y="428060"/>
                  </a:lnTo>
                  <a:close/>
                </a:path>
              </a:pathLst>
            </a:custGeom>
            <a:solidFill>
              <a:srgbClr val="427DC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Barlow Medium"/>
                </a:rPr>
                <a:t>04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15264" y="3520340"/>
            <a:ext cx="732413" cy="810080"/>
            <a:chOff x="0" y="0"/>
            <a:chExt cx="387020" cy="4280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020" cy="428060"/>
            </a:xfrm>
            <a:custGeom>
              <a:avLst/>
              <a:gdLst/>
              <a:ahLst/>
              <a:cxnLst/>
              <a:rect r="r" b="b" t="t" l="l"/>
              <a:pathLst>
                <a:path h="428060" w="387020">
                  <a:moveTo>
                    <a:pt x="0" y="0"/>
                  </a:moveTo>
                  <a:lnTo>
                    <a:pt x="387020" y="0"/>
                  </a:lnTo>
                  <a:lnTo>
                    <a:pt x="387020" y="428060"/>
                  </a:lnTo>
                  <a:lnTo>
                    <a:pt x="0" y="428060"/>
                  </a:lnTo>
                  <a:close/>
                </a:path>
              </a:pathLst>
            </a:custGeom>
            <a:solidFill>
              <a:srgbClr val="427DC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Barlow Medium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82949" y="6364738"/>
            <a:ext cx="732413" cy="810080"/>
            <a:chOff x="0" y="0"/>
            <a:chExt cx="387020" cy="4280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7020" cy="428060"/>
            </a:xfrm>
            <a:custGeom>
              <a:avLst/>
              <a:gdLst/>
              <a:ahLst/>
              <a:cxnLst/>
              <a:rect r="r" b="b" t="t" l="l"/>
              <a:pathLst>
                <a:path h="428060" w="387020">
                  <a:moveTo>
                    <a:pt x="0" y="0"/>
                  </a:moveTo>
                  <a:lnTo>
                    <a:pt x="387020" y="0"/>
                  </a:lnTo>
                  <a:lnTo>
                    <a:pt x="387020" y="428060"/>
                  </a:lnTo>
                  <a:lnTo>
                    <a:pt x="0" y="428060"/>
                  </a:lnTo>
                  <a:close/>
                </a:path>
              </a:pathLst>
            </a:custGeom>
            <a:solidFill>
              <a:srgbClr val="427DC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1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Barlow Medium"/>
                </a:rPr>
                <a:t>02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2282949" y="1369715"/>
            <a:ext cx="701699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4AAD"/>
                </a:solidFill>
                <a:latin typeface="210 수퍼사이즈"/>
              </a:rPr>
              <a:t>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3710" y="3749387"/>
            <a:ext cx="4350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126" y="3749387"/>
            <a:ext cx="4350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83710" y="6618584"/>
            <a:ext cx="4350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41414"/>
                </a:solidFill>
                <a:ea typeface="210 네모진 030 Bold"/>
              </a:rPr>
              <a:t>진행 프로세스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19126" y="6609059"/>
            <a:ext cx="43503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41414"/>
                </a:solidFill>
                <a:ea typeface="210 네모진 030 Bold"/>
              </a:rPr>
              <a:t>프로젝트 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90110" y="4540444"/>
            <a:ext cx="2119908" cy="1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1-1. 개발 동기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1-2. 기획 의도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1-3. 팀원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54737" y="4540444"/>
            <a:ext cx="2139553" cy="1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3-1. 구조도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3-2. ERD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45015" y="7296129"/>
            <a:ext cx="2165003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2-1. 개발 일정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210 네모진 010"/>
              </a:rPr>
              <a:t>2</a:t>
            </a:r>
            <a:r>
              <a:rPr lang="en-US" sz="2699">
                <a:solidFill>
                  <a:srgbClr val="000000"/>
                </a:solidFill>
                <a:latin typeface="210 네모진 010 Bold"/>
              </a:rPr>
              <a:t>-2. 개발 환경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126" y="7296129"/>
            <a:ext cx="140999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210 네모진 010 Bold"/>
              </a:rPr>
              <a:t>4-1. 후기</a:t>
            </a:r>
          </a:p>
        </p:txBody>
      </p:sp>
      <p:sp>
        <p:nvSpPr>
          <p:cNvPr name="TextBox 25" id="2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57208" y="1647192"/>
            <a:ext cx="12231783" cy="8153312"/>
          </a:xfrm>
          <a:custGeom>
            <a:avLst/>
            <a:gdLst/>
            <a:ahLst/>
            <a:cxnLst/>
            <a:rect r="r" b="b" t="t" l="l"/>
            <a:pathLst>
              <a:path h="8153312" w="12231783">
                <a:moveTo>
                  <a:pt x="0" y="0"/>
                </a:moveTo>
                <a:lnTo>
                  <a:pt x="12231783" y="0"/>
                </a:lnTo>
                <a:lnTo>
                  <a:pt x="12231783" y="8153312"/>
                </a:lnTo>
                <a:lnTo>
                  <a:pt x="0" y="815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6" t="-8153" r="-815" b="-12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1135808"/>
            <a:ext cx="4863471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3-2. ERD(Entity Relationship Diagram)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31893" y="634253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3-1. 구조도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3-2. ERD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3-3. 기술 설명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68646" y="1544698"/>
            <a:ext cx="5864086" cy="8426738"/>
          </a:xfrm>
          <a:custGeom>
            <a:avLst/>
            <a:gdLst/>
            <a:ahLst/>
            <a:cxnLst/>
            <a:rect r="r" b="b" t="t" l="l"/>
            <a:pathLst>
              <a:path h="8426738" w="5864086">
                <a:moveTo>
                  <a:pt x="0" y="0"/>
                </a:moveTo>
                <a:lnTo>
                  <a:pt x="5864086" y="0"/>
                </a:lnTo>
                <a:lnTo>
                  <a:pt x="5864086" y="8426738"/>
                </a:lnTo>
                <a:lnTo>
                  <a:pt x="0" y="842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85629" y="1856273"/>
            <a:ext cx="6980634" cy="5029103"/>
          </a:xfrm>
          <a:custGeom>
            <a:avLst/>
            <a:gdLst/>
            <a:ahLst/>
            <a:cxnLst/>
            <a:rect r="r" b="b" t="t" l="l"/>
            <a:pathLst>
              <a:path h="5029103" w="6980634">
                <a:moveTo>
                  <a:pt x="0" y="0"/>
                </a:moveTo>
                <a:lnTo>
                  <a:pt x="6980634" y="0"/>
                </a:lnTo>
                <a:lnTo>
                  <a:pt x="6980634" y="5029103"/>
                </a:lnTo>
                <a:lnTo>
                  <a:pt x="0" y="502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14" t="-14841" r="-12464" b="-172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회원가입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19272" y="2074101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8154" y="5350397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787956" y="3275049"/>
            <a:ext cx="3249651" cy="4486081"/>
            <a:chOff x="0" y="0"/>
            <a:chExt cx="855875" cy="11815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875" cy="1181519"/>
            </a:xfrm>
            <a:custGeom>
              <a:avLst/>
              <a:gdLst/>
              <a:ahLst/>
              <a:cxnLst/>
              <a:rect r="r" b="b" t="t" l="l"/>
              <a:pathLst>
                <a:path h="1181519" w="855875">
                  <a:moveTo>
                    <a:pt x="121502" y="0"/>
                  </a:moveTo>
                  <a:lnTo>
                    <a:pt x="734374" y="0"/>
                  </a:lnTo>
                  <a:cubicBezTo>
                    <a:pt x="766598" y="0"/>
                    <a:pt x="797502" y="12801"/>
                    <a:pt x="820288" y="35587"/>
                  </a:cubicBezTo>
                  <a:cubicBezTo>
                    <a:pt x="843074" y="58373"/>
                    <a:pt x="855875" y="89277"/>
                    <a:pt x="855875" y="121502"/>
                  </a:cubicBezTo>
                  <a:lnTo>
                    <a:pt x="855875" y="1060018"/>
                  </a:lnTo>
                  <a:cubicBezTo>
                    <a:pt x="855875" y="1092242"/>
                    <a:pt x="843074" y="1123146"/>
                    <a:pt x="820288" y="1145932"/>
                  </a:cubicBezTo>
                  <a:cubicBezTo>
                    <a:pt x="797502" y="1168718"/>
                    <a:pt x="766598" y="1181519"/>
                    <a:pt x="734374" y="1181519"/>
                  </a:cubicBezTo>
                  <a:lnTo>
                    <a:pt x="121502" y="1181519"/>
                  </a:lnTo>
                  <a:cubicBezTo>
                    <a:pt x="89277" y="1181519"/>
                    <a:pt x="58373" y="1168718"/>
                    <a:pt x="35587" y="1145932"/>
                  </a:cubicBezTo>
                  <a:cubicBezTo>
                    <a:pt x="12801" y="1123146"/>
                    <a:pt x="0" y="1092242"/>
                    <a:pt x="0" y="1060018"/>
                  </a:cubicBezTo>
                  <a:lnTo>
                    <a:pt x="0" y="121502"/>
                  </a:lnTo>
                  <a:cubicBezTo>
                    <a:pt x="0" y="89277"/>
                    <a:pt x="12801" y="58373"/>
                    <a:pt x="35587" y="35587"/>
                  </a:cubicBezTo>
                  <a:cubicBezTo>
                    <a:pt x="58373" y="12801"/>
                    <a:pt x="89277" y="0"/>
                    <a:pt x="121502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956644" y="3301988"/>
            <a:ext cx="2912276" cy="437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아이디 ~주소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TDTD네모니"/>
              </a:rPr>
              <a:t>JS,Jquery로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검증구현,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아이디중복기능 구현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TDTD네모니"/>
              </a:rPr>
              <a:t>smtp, MimeMessage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등을 이용하여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메일 인증번호전송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TDTD네모니"/>
              </a:rPr>
              <a:t> 및 검증구현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다음 카카오 API를 </a:t>
            </a:r>
          </a:p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ea typeface="TDTD네모니"/>
              </a:rPr>
              <a:t>이용하여 주소찾기 구현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824490"/>
            <a:ext cx="6143096" cy="1864683"/>
          </a:xfrm>
          <a:custGeom>
            <a:avLst/>
            <a:gdLst/>
            <a:ahLst/>
            <a:cxnLst/>
            <a:rect r="r" b="b" t="t" l="l"/>
            <a:pathLst>
              <a:path h="1864683" w="6143096">
                <a:moveTo>
                  <a:pt x="0" y="0"/>
                </a:moveTo>
                <a:lnTo>
                  <a:pt x="6143096" y="0"/>
                </a:lnTo>
                <a:lnTo>
                  <a:pt x="6143096" y="1864683"/>
                </a:lnTo>
                <a:lnTo>
                  <a:pt x="0" y="1864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60211" y="3428922"/>
            <a:ext cx="3461532" cy="3922466"/>
            <a:chOff x="0" y="0"/>
            <a:chExt cx="911679" cy="10330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1679" cy="1033078"/>
            </a:xfrm>
            <a:custGeom>
              <a:avLst/>
              <a:gdLst/>
              <a:ahLst/>
              <a:cxnLst/>
              <a:rect r="r" b="b" t="t" l="l"/>
              <a:pathLst>
                <a:path h="1033078" w="911679">
                  <a:moveTo>
                    <a:pt x="114065" y="0"/>
                  </a:moveTo>
                  <a:lnTo>
                    <a:pt x="797615" y="0"/>
                  </a:lnTo>
                  <a:cubicBezTo>
                    <a:pt x="860611" y="0"/>
                    <a:pt x="911679" y="51068"/>
                    <a:pt x="911679" y="114065"/>
                  </a:cubicBezTo>
                  <a:lnTo>
                    <a:pt x="911679" y="919013"/>
                  </a:lnTo>
                  <a:cubicBezTo>
                    <a:pt x="911679" y="949265"/>
                    <a:pt x="899662" y="978278"/>
                    <a:pt x="878270" y="999669"/>
                  </a:cubicBezTo>
                  <a:cubicBezTo>
                    <a:pt x="856879" y="1021060"/>
                    <a:pt x="827866" y="1033078"/>
                    <a:pt x="797615" y="1033078"/>
                  </a:cubicBezTo>
                  <a:lnTo>
                    <a:pt x="114065" y="1033078"/>
                  </a:lnTo>
                  <a:cubicBezTo>
                    <a:pt x="51068" y="1033078"/>
                    <a:pt x="0" y="982009"/>
                    <a:pt x="0" y="919013"/>
                  </a:cubicBezTo>
                  <a:lnTo>
                    <a:pt x="0" y="114065"/>
                  </a:lnTo>
                  <a:cubicBezTo>
                    <a:pt x="0" y="51068"/>
                    <a:pt x="51068" y="0"/>
                    <a:pt x="114065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1548" y="2977143"/>
            <a:ext cx="7217235" cy="4332715"/>
          </a:xfrm>
          <a:custGeom>
            <a:avLst/>
            <a:gdLst/>
            <a:ahLst/>
            <a:cxnLst/>
            <a:rect r="r" b="b" t="t" l="l"/>
            <a:pathLst>
              <a:path h="4332715" w="7217235">
                <a:moveTo>
                  <a:pt x="0" y="0"/>
                </a:moveTo>
                <a:lnTo>
                  <a:pt x="7217235" y="0"/>
                </a:lnTo>
                <a:lnTo>
                  <a:pt x="7217235" y="4332714"/>
                </a:lnTo>
                <a:lnTo>
                  <a:pt x="0" y="433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47780" y="3943583"/>
            <a:ext cx="5192440" cy="3659660"/>
          </a:xfrm>
          <a:custGeom>
            <a:avLst/>
            <a:gdLst/>
            <a:ahLst/>
            <a:cxnLst/>
            <a:rect r="r" b="b" t="t" l="l"/>
            <a:pathLst>
              <a:path h="3659660" w="5192440">
                <a:moveTo>
                  <a:pt x="0" y="0"/>
                </a:moveTo>
                <a:lnTo>
                  <a:pt x="5192440" y="0"/>
                </a:lnTo>
                <a:lnTo>
                  <a:pt x="5192440" y="3659661"/>
                </a:lnTo>
                <a:lnTo>
                  <a:pt x="0" y="3659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로그인 &amp; 로그아웃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2095" y="2620930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78276" y="767780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3911" y="3895958"/>
            <a:ext cx="263128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로그인 시 서버에 값을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저장하기 위하여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session 이용하여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로그인 구현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session 값을 지움으로써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로그아웃 구현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62351" y="4109391"/>
            <a:ext cx="8145048" cy="2359531"/>
          </a:xfrm>
          <a:custGeom>
            <a:avLst/>
            <a:gdLst/>
            <a:ahLst/>
            <a:cxnLst/>
            <a:rect r="r" b="b" t="t" l="l"/>
            <a:pathLst>
              <a:path h="2359531" w="8145048">
                <a:moveTo>
                  <a:pt x="0" y="0"/>
                </a:moveTo>
                <a:lnTo>
                  <a:pt x="8145048" y="0"/>
                </a:lnTo>
                <a:lnTo>
                  <a:pt x="8145048" y="2359532"/>
                </a:lnTo>
                <a:lnTo>
                  <a:pt x="0" y="235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62351" y="1647192"/>
            <a:ext cx="5780284" cy="1790170"/>
          </a:xfrm>
          <a:custGeom>
            <a:avLst/>
            <a:gdLst/>
            <a:ahLst/>
            <a:cxnLst/>
            <a:rect r="r" b="b" t="t" l="l"/>
            <a:pathLst>
              <a:path h="1790170" w="5780284">
                <a:moveTo>
                  <a:pt x="0" y="0"/>
                </a:moveTo>
                <a:lnTo>
                  <a:pt x="5780284" y="0"/>
                </a:lnTo>
                <a:lnTo>
                  <a:pt x="5780284" y="1790170"/>
                </a:lnTo>
                <a:lnTo>
                  <a:pt x="0" y="1790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6" r="0" b="-12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52748" y="7429043"/>
            <a:ext cx="8145048" cy="1167647"/>
          </a:xfrm>
          <a:custGeom>
            <a:avLst/>
            <a:gdLst/>
            <a:ahLst/>
            <a:cxnLst/>
            <a:rect r="r" b="b" t="t" l="l"/>
            <a:pathLst>
              <a:path h="1167647" w="8145048">
                <a:moveTo>
                  <a:pt x="0" y="0"/>
                </a:moveTo>
                <a:lnTo>
                  <a:pt x="8145048" y="0"/>
                </a:lnTo>
                <a:lnTo>
                  <a:pt x="8145048" y="1167646"/>
                </a:lnTo>
                <a:lnTo>
                  <a:pt x="0" y="1167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65530" y="4529159"/>
            <a:ext cx="3594802" cy="3451182"/>
            <a:chOff x="0" y="0"/>
            <a:chExt cx="946779" cy="9089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6779" cy="908953"/>
            </a:xfrm>
            <a:custGeom>
              <a:avLst/>
              <a:gdLst/>
              <a:ahLst/>
              <a:cxnLst/>
              <a:rect r="r" b="b" t="t" l="l"/>
              <a:pathLst>
                <a:path h="908953" w="946779">
                  <a:moveTo>
                    <a:pt x="109836" y="0"/>
                  </a:moveTo>
                  <a:lnTo>
                    <a:pt x="836943" y="0"/>
                  </a:lnTo>
                  <a:cubicBezTo>
                    <a:pt x="866073" y="0"/>
                    <a:pt x="894011" y="11572"/>
                    <a:pt x="914609" y="32170"/>
                  </a:cubicBezTo>
                  <a:cubicBezTo>
                    <a:pt x="935207" y="52768"/>
                    <a:pt x="946779" y="80706"/>
                    <a:pt x="946779" y="109836"/>
                  </a:cubicBezTo>
                  <a:lnTo>
                    <a:pt x="946779" y="799118"/>
                  </a:lnTo>
                  <a:cubicBezTo>
                    <a:pt x="946779" y="828248"/>
                    <a:pt x="935207" y="856185"/>
                    <a:pt x="914609" y="876783"/>
                  </a:cubicBezTo>
                  <a:cubicBezTo>
                    <a:pt x="894011" y="897381"/>
                    <a:pt x="866073" y="908953"/>
                    <a:pt x="836943" y="908953"/>
                  </a:cubicBezTo>
                  <a:lnTo>
                    <a:pt x="109836" y="908953"/>
                  </a:lnTo>
                  <a:cubicBezTo>
                    <a:pt x="80706" y="908953"/>
                    <a:pt x="52768" y="897381"/>
                    <a:pt x="32170" y="876783"/>
                  </a:cubicBezTo>
                  <a:cubicBezTo>
                    <a:pt x="11572" y="856185"/>
                    <a:pt x="0" y="828248"/>
                    <a:pt x="0" y="799118"/>
                  </a:cubicBezTo>
                  <a:lnTo>
                    <a:pt x="0" y="109836"/>
                  </a:lnTo>
                  <a:cubicBezTo>
                    <a:pt x="0" y="80706"/>
                    <a:pt x="11572" y="52768"/>
                    <a:pt x="32170" y="32170"/>
                  </a:cubicBezTo>
                  <a:cubicBezTo>
                    <a:pt x="52768" y="11572"/>
                    <a:pt x="80706" y="0"/>
                    <a:pt x="10983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94868" y="1612628"/>
            <a:ext cx="4464812" cy="2106250"/>
          </a:xfrm>
          <a:custGeom>
            <a:avLst/>
            <a:gdLst/>
            <a:ahLst/>
            <a:cxnLst/>
            <a:rect r="r" b="b" t="t" l="l"/>
            <a:pathLst>
              <a:path h="2106250" w="4464812">
                <a:moveTo>
                  <a:pt x="0" y="0"/>
                </a:moveTo>
                <a:lnTo>
                  <a:pt x="4464812" y="0"/>
                </a:lnTo>
                <a:lnTo>
                  <a:pt x="4464812" y="2106251"/>
                </a:lnTo>
                <a:lnTo>
                  <a:pt x="0" y="2106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아이디 찾기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87800" y="371887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7425" y="7021373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16160" y="4705350"/>
            <a:ext cx="309354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ajax 'Post' 방식으로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Controller에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data 넘긴후 코드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실행 기능 구현함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서버에서 data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(memberEmail)을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@RequestParam으로 받음 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365517" y="2598848"/>
            <a:ext cx="1502712" cy="13524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314676" y="1739838"/>
            <a:ext cx="6238403" cy="3037547"/>
          </a:xfrm>
          <a:custGeom>
            <a:avLst/>
            <a:gdLst/>
            <a:ahLst/>
            <a:cxnLst/>
            <a:rect r="r" b="b" t="t" l="l"/>
            <a:pathLst>
              <a:path h="3037547" w="6238403">
                <a:moveTo>
                  <a:pt x="0" y="0"/>
                </a:moveTo>
                <a:lnTo>
                  <a:pt x="6238402" y="0"/>
                </a:lnTo>
                <a:lnTo>
                  <a:pt x="6238402" y="3037547"/>
                </a:lnTo>
                <a:lnTo>
                  <a:pt x="0" y="3037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0034" y="5627013"/>
            <a:ext cx="9575613" cy="2245879"/>
          </a:xfrm>
          <a:custGeom>
            <a:avLst/>
            <a:gdLst/>
            <a:ahLst/>
            <a:cxnLst/>
            <a:rect r="r" b="b" t="t" l="l"/>
            <a:pathLst>
              <a:path h="2245879" w="9575613">
                <a:moveTo>
                  <a:pt x="0" y="0"/>
                </a:moveTo>
                <a:lnTo>
                  <a:pt x="9575613" y="0"/>
                </a:lnTo>
                <a:lnTo>
                  <a:pt x="9575613" y="2245879"/>
                </a:lnTo>
                <a:lnTo>
                  <a:pt x="0" y="2245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4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55942" y="8372070"/>
            <a:ext cx="9958950" cy="1393303"/>
          </a:xfrm>
          <a:custGeom>
            <a:avLst/>
            <a:gdLst/>
            <a:ahLst/>
            <a:cxnLst/>
            <a:rect r="r" b="b" t="t" l="l"/>
            <a:pathLst>
              <a:path h="1393303" w="9958950">
                <a:moveTo>
                  <a:pt x="0" y="0"/>
                </a:moveTo>
                <a:lnTo>
                  <a:pt x="9958951" y="0"/>
                </a:lnTo>
                <a:lnTo>
                  <a:pt x="9958951" y="1393303"/>
                </a:lnTo>
                <a:lnTo>
                  <a:pt x="0" y="1393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강의 검색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8365" y="5120271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3824" y="7945350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35000" y="3671254"/>
            <a:ext cx="3428613" cy="3368088"/>
            <a:chOff x="0" y="0"/>
            <a:chExt cx="903009" cy="8870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3009" cy="887068"/>
            </a:xfrm>
            <a:custGeom>
              <a:avLst/>
              <a:gdLst/>
              <a:ahLst/>
              <a:cxnLst/>
              <a:rect r="r" b="b" t="t" l="l"/>
              <a:pathLst>
                <a:path h="887068" w="903009">
                  <a:moveTo>
                    <a:pt x="115160" y="0"/>
                  </a:moveTo>
                  <a:lnTo>
                    <a:pt x="787850" y="0"/>
                  </a:lnTo>
                  <a:cubicBezTo>
                    <a:pt x="818392" y="0"/>
                    <a:pt x="847683" y="12133"/>
                    <a:pt x="869280" y="33729"/>
                  </a:cubicBezTo>
                  <a:cubicBezTo>
                    <a:pt x="890876" y="55326"/>
                    <a:pt x="903009" y="84617"/>
                    <a:pt x="903009" y="115160"/>
                  </a:cubicBezTo>
                  <a:lnTo>
                    <a:pt x="903009" y="771909"/>
                  </a:lnTo>
                  <a:cubicBezTo>
                    <a:pt x="903009" y="802451"/>
                    <a:pt x="890876" y="831742"/>
                    <a:pt x="869280" y="853339"/>
                  </a:cubicBezTo>
                  <a:cubicBezTo>
                    <a:pt x="847683" y="874936"/>
                    <a:pt x="818392" y="887068"/>
                    <a:pt x="787850" y="887068"/>
                  </a:cubicBezTo>
                  <a:lnTo>
                    <a:pt x="115160" y="887068"/>
                  </a:lnTo>
                  <a:cubicBezTo>
                    <a:pt x="84617" y="887068"/>
                    <a:pt x="55326" y="874936"/>
                    <a:pt x="33729" y="853339"/>
                  </a:cubicBezTo>
                  <a:cubicBezTo>
                    <a:pt x="12133" y="831742"/>
                    <a:pt x="0" y="802451"/>
                    <a:pt x="0" y="771909"/>
                  </a:cubicBezTo>
                  <a:lnTo>
                    <a:pt x="0" y="115160"/>
                  </a:lnTo>
                  <a:cubicBezTo>
                    <a:pt x="0" y="84617"/>
                    <a:pt x="12133" y="55326"/>
                    <a:pt x="33729" y="33729"/>
                  </a:cubicBezTo>
                  <a:cubicBezTo>
                    <a:pt x="55326" y="12133"/>
                    <a:pt x="84617" y="0"/>
                    <a:pt x="115160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733554" y="4491698"/>
            <a:ext cx="324207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Jquery UI - autocomplete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이용하고 ajax에서 'POST'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방식으로 data 넘기고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map함수 이용하여 출력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1928" y="1739838"/>
            <a:ext cx="8560980" cy="5273354"/>
          </a:xfrm>
          <a:custGeom>
            <a:avLst/>
            <a:gdLst/>
            <a:ahLst/>
            <a:cxnLst/>
            <a:rect r="r" b="b" t="t" l="l"/>
            <a:pathLst>
              <a:path h="5273354" w="8560980">
                <a:moveTo>
                  <a:pt x="0" y="0"/>
                </a:moveTo>
                <a:lnTo>
                  <a:pt x="8560981" y="0"/>
                </a:lnTo>
                <a:lnTo>
                  <a:pt x="8560981" y="5273354"/>
                </a:lnTo>
                <a:lnTo>
                  <a:pt x="0" y="5273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66415" y="1739838"/>
            <a:ext cx="7990627" cy="5273354"/>
          </a:xfrm>
          <a:custGeom>
            <a:avLst/>
            <a:gdLst/>
            <a:ahLst/>
            <a:cxnLst/>
            <a:rect r="r" b="b" t="t" l="l"/>
            <a:pathLst>
              <a:path h="5273354" w="7990627">
                <a:moveTo>
                  <a:pt x="0" y="0"/>
                </a:moveTo>
                <a:lnTo>
                  <a:pt x="7990628" y="0"/>
                </a:lnTo>
                <a:lnTo>
                  <a:pt x="7990628" y="5273354"/>
                </a:lnTo>
                <a:lnTo>
                  <a:pt x="0" y="527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42654" y="7279370"/>
            <a:ext cx="3600846" cy="2632184"/>
            <a:chOff x="0" y="0"/>
            <a:chExt cx="948371" cy="693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8371" cy="693250"/>
            </a:xfrm>
            <a:custGeom>
              <a:avLst/>
              <a:gdLst/>
              <a:ahLst/>
              <a:cxnLst/>
              <a:rect r="r" b="b" t="t" l="l"/>
              <a:pathLst>
                <a:path h="693250" w="948371">
                  <a:moveTo>
                    <a:pt x="109651" y="0"/>
                  </a:moveTo>
                  <a:lnTo>
                    <a:pt x="838720" y="0"/>
                  </a:lnTo>
                  <a:cubicBezTo>
                    <a:pt x="899278" y="0"/>
                    <a:pt x="948371" y="49093"/>
                    <a:pt x="948371" y="109651"/>
                  </a:cubicBezTo>
                  <a:lnTo>
                    <a:pt x="948371" y="583599"/>
                  </a:lnTo>
                  <a:cubicBezTo>
                    <a:pt x="948371" y="612680"/>
                    <a:pt x="936818" y="640570"/>
                    <a:pt x="916255" y="661134"/>
                  </a:cubicBezTo>
                  <a:cubicBezTo>
                    <a:pt x="895691" y="681698"/>
                    <a:pt x="867801" y="693250"/>
                    <a:pt x="838720" y="693250"/>
                  </a:cubicBezTo>
                  <a:lnTo>
                    <a:pt x="109651" y="693250"/>
                  </a:lnTo>
                  <a:cubicBezTo>
                    <a:pt x="49093" y="693250"/>
                    <a:pt x="0" y="644158"/>
                    <a:pt x="0" y="583599"/>
                  </a:cubicBezTo>
                  <a:lnTo>
                    <a:pt x="0" y="109651"/>
                  </a:lnTo>
                  <a:cubicBezTo>
                    <a:pt x="0" y="80570"/>
                    <a:pt x="11553" y="52680"/>
                    <a:pt x="32116" y="32116"/>
                  </a:cubicBezTo>
                  <a:cubicBezTo>
                    <a:pt x="52680" y="11553"/>
                    <a:pt x="80570" y="0"/>
                    <a:pt x="109651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56735" y="6358245"/>
            <a:ext cx="3366754" cy="1015206"/>
          </a:xfrm>
          <a:custGeom>
            <a:avLst/>
            <a:gdLst/>
            <a:ahLst/>
            <a:cxnLst/>
            <a:rect r="r" b="b" t="t" l="l"/>
            <a:pathLst>
              <a:path h="1015206" w="3366754">
                <a:moveTo>
                  <a:pt x="0" y="0"/>
                </a:moveTo>
                <a:lnTo>
                  <a:pt x="3366754" y="0"/>
                </a:lnTo>
                <a:lnTo>
                  <a:pt x="3366754" y="1015206"/>
                </a:lnTo>
                <a:lnTo>
                  <a:pt x="0" y="1015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찾아오시는 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5389" y="7914533"/>
            <a:ext cx="233347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KaKao API로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지도, 마커 를 구현하여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찾아오시는길 구현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967" y="1902336"/>
            <a:ext cx="6573792" cy="4413832"/>
          </a:xfrm>
          <a:custGeom>
            <a:avLst/>
            <a:gdLst/>
            <a:ahLst/>
            <a:cxnLst/>
            <a:rect r="r" b="b" t="t" l="l"/>
            <a:pathLst>
              <a:path h="4413832" w="6573792">
                <a:moveTo>
                  <a:pt x="0" y="0"/>
                </a:moveTo>
                <a:lnTo>
                  <a:pt x="6573792" y="0"/>
                </a:lnTo>
                <a:lnTo>
                  <a:pt x="6573792" y="4413832"/>
                </a:lnTo>
                <a:lnTo>
                  <a:pt x="0" y="441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0681" y="1595722"/>
            <a:ext cx="6296696" cy="8175943"/>
          </a:xfrm>
          <a:custGeom>
            <a:avLst/>
            <a:gdLst/>
            <a:ahLst/>
            <a:cxnLst/>
            <a:rect r="r" b="b" t="t" l="l"/>
            <a:pathLst>
              <a:path h="8175943" w="6296696">
                <a:moveTo>
                  <a:pt x="0" y="0"/>
                </a:moveTo>
                <a:lnTo>
                  <a:pt x="6296696" y="0"/>
                </a:lnTo>
                <a:lnTo>
                  <a:pt x="6296696" y="8175943"/>
                </a:lnTo>
                <a:lnTo>
                  <a:pt x="0" y="8175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18" t="-8809" r="-7811" b="-639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545554" y="4109252"/>
            <a:ext cx="3600846" cy="3148883"/>
            <a:chOff x="0" y="0"/>
            <a:chExt cx="948371" cy="829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8371" cy="829335"/>
            </a:xfrm>
            <a:custGeom>
              <a:avLst/>
              <a:gdLst/>
              <a:ahLst/>
              <a:cxnLst/>
              <a:rect r="r" b="b" t="t" l="l"/>
              <a:pathLst>
                <a:path h="829335" w="948371">
                  <a:moveTo>
                    <a:pt x="109651" y="0"/>
                  </a:moveTo>
                  <a:lnTo>
                    <a:pt x="838720" y="0"/>
                  </a:lnTo>
                  <a:cubicBezTo>
                    <a:pt x="899278" y="0"/>
                    <a:pt x="948371" y="49093"/>
                    <a:pt x="948371" y="109651"/>
                  </a:cubicBezTo>
                  <a:lnTo>
                    <a:pt x="948371" y="719684"/>
                  </a:lnTo>
                  <a:cubicBezTo>
                    <a:pt x="948371" y="780243"/>
                    <a:pt x="899278" y="829335"/>
                    <a:pt x="838720" y="829335"/>
                  </a:cubicBezTo>
                  <a:lnTo>
                    <a:pt x="109651" y="829335"/>
                  </a:lnTo>
                  <a:cubicBezTo>
                    <a:pt x="80570" y="829335"/>
                    <a:pt x="52680" y="817783"/>
                    <a:pt x="32116" y="797219"/>
                  </a:cubicBezTo>
                  <a:cubicBezTo>
                    <a:pt x="11553" y="776656"/>
                    <a:pt x="0" y="748765"/>
                    <a:pt x="0" y="719684"/>
                  </a:cubicBezTo>
                  <a:lnTo>
                    <a:pt x="0" y="109651"/>
                  </a:lnTo>
                  <a:cubicBezTo>
                    <a:pt x="0" y="80570"/>
                    <a:pt x="11553" y="52680"/>
                    <a:pt x="32116" y="32116"/>
                  </a:cubicBezTo>
                  <a:cubicBezTo>
                    <a:pt x="52680" y="11553"/>
                    <a:pt x="80570" y="0"/>
                    <a:pt x="109651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084882" y="4353369"/>
            <a:ext cx="252219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IAMPORT를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이용하여 script 구현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ajax 'POST'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방식으로 Controller에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데이터 전송 하여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결제 구현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60428" y="7040068"/>
            <a:ext cx="9644277" cy="898695"/>
          </a:xfrm>
          <a:custGeom>
            <a:avLst/>
            <a:gdLst/>
            <a:ahLst/>
            <a:cxnLst/>
            <a:rect r="r" b="b" t="t" l="l"/>
            <a:pathLst>
              <a:path h="898695" w="9644277">
                <a:moveTo>
                  <a:pt x="0" y="0"/>
                </a:moveTo>
                <a:lnTo>
                  <a:pt x="9644277" y="0"/>
                </a:lnTo>
                <a:lnTo>
                  <a:pt x="9644277" y="898695"/>
                </a:lnTo>
                <a:lnTo>
                  <a:pt x="0" y="898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강의구매 (카드결제)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128063" y="1739838"/>
            <a:ext cx="6031873" cy="2665354"/>
          </a:xfrm>
          <a:custGeom>
            <a:avLst/>
            <a:gdLst/>
            <a:ahLst/>
            <a:cxnLst/>
            <a:rect r="r" b="b" t="t" l="l"/>
            <a:pathLst>
              <a:path h="2665354" w="6031873">
                <a:moveTo>
                  <a:pt x="0" y="0"/>
                </a:moveTo>
                <a:lnTo>
                  <a:pt x="6031874" y="0"/>
                </a:lnTo>
                <a:lnTo>
                  <a:pt x="6031874" y="2665354"/>
                </a:lnTo>
                <a:lnTo>
                  <a:pt x="0" y="2665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2522" y="5275961"/>
            <a:ext cx="8683302" cy="1771164"/>
          </a:xfrm>
          <a:custGeom>
            <a:avLst/>
            <a:gdLst/>
            <a:ahLst/>
            <a:cxnLst/>
            <a:rect r="r" b="b" t="t" l="l"/>
            <a:pathLst>
              <a:path h="1771164" w="8683302">
                <a:moveTo>
                  <a:pt x="0" y="0"/>
                </a:moveTo>
                <a:lnTo>
                  <a:pt x="8683303" y="0"/>
                </a:lnTo>
                <a:lnTo>
                  <a:pt x="8683303" y="1771164"/>
                </a:lnTo>
                <a:lnTo>
                  <a:pt x="0" y="1771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8400" y="7913900"/>
            <a:ext cx="9376422" cy="1208517"/>
          </a:xfrm>
          <a:custGeom>
            <a:avLst/>
            <a:gdLst/>
            <a:ahLst/>
            <a:cxnLst/>
            <a:rect r="r" b="b" t="t" l="l"/>
            <a:pathLst>
              <a:path h="1208517" w="9376422">
                <a:moveTo>
                  <a:pt x="0" y="0"/>
                </a:moveTo>
                <a:lnTo>
                  <a:pt x="9376422" y="0"/>
                </a:lnTo>
                <a:lnTo>
                  <a:pt x="9376422" y="1208516"/>
                </a:lnTo>
                <a:lnTo>
                  <a:pt x="0" y="1208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글 등록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79495" y="49396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6132" y="77100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750392" y="5143500"/>
            <a:ext cx="4041488" cy="3793895"/>
            <a:chOff x="0" y="0"/>
            <a:chExt cx="1064425" cy="999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750392" y="5752733"/>
            <a:ext cx="4041488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mapper.xml에 &lt;insert&gt;태그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id 속성 값을 메서드 이름과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동일하게 작성하여  글 등록 처리가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완료되면 addFlashAttribute에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저장 후 yea_list로 돌아가게 redirect처리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28400" y="8111073"/>
            <a:ext cx="8918836" cy="978378"/>
          </a:xfrm>
          <a:custGeom>
            <a:avLst/>
            <a:gdLst/>
            <a:ahLst/>
            <a:cxnLst/>
            <a:rect r="r" b="b" t="t" l="l"/>
            <a:pathLst>
              <a:path h="978378" w="8918836">
                <a:moveTo>
                  <a:pt x="0" y="0"/>
                </a:moveTo>
                <a:lnTo>
                  <a:pt x="8918836" y="0"/>
                </a:lnTo>
                <a:lnTo>
                  <a:pt x="8918836" y="978378"/>
                </a:lnTo>
                <a:lnTo>
                  <a:pt x="0" y="978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41843" y="1739838"/>
            <a:ext cx="9004315" cy="2897462"/>
          </a:xfrm>
          <a:custGeom>
            <a:avLst/>
            <a:gdLst/>
            <a:ahLst/>
            <a:cxnLst/>
            <a:rect r="r" b="b" t="t" l="l"/>
            <a:pathLst>
              <a:path h="2897462" w="9004315">
                <a:moveTo>
                  <a:pt x="0" y="0"/>
                </a:moveTo>
                <a:lnTo>
                  <a:pt x="9004314" y="0"/>
                </a:lnTo>
                <a:lnTo>
                  <a:pt x="9004314" y="2897462"/>
                </a:lnTo>
                <a:lnTo>
                  <a:pt x="0" y="2897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8400" y="5288973"/>
            <a:ext cx="9080854" cy="1572442"/>
          </a:xfrm>
          <a:custGeom>
            <a:avLst/>
            <a:gdLst/>
            <a:ahLst/>
            <a:cxnLst/>
            <a:rect r="r" b="b" t="t" l="l"/>
            <a:pathLst>
              <a:path h="1572442" w="9080854">
                <a:moveTo>
                  <a:pt x="0" y="0"/>
                </a:moveTo>
                <a:lnTo>
                  <a:pt x="9080854" y="0"/>
                </a:lnTo>
                <a:lnTo>
                  <a:pt x="9080854" y="1572443"/>
                </a:lnTo>
                <a:lnTo>
                  <a:pt x="0" y="1572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29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글 조회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5930" y="49396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05930" y="751308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750392" y="5143500"/>
            <a:ext cx="4041488" cy="3793895"/>
            <a:chOff x="0" y="0"/>
            <a:chExt cx="1064425" cy="999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065951" y="6577835"/>
            <a:ext cx="3410371" cy="8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TDTD네모니"/>
              </a:rPr>
              <a:t>bno로 조회 할 수 있는 쿼리문을 작성하고 해당의 게시글을 불러옴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26145" y="309138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1-1. 개발 동기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1-2. 기획 의도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1-3. 팀원 소개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17404" y="1739838"/>
            <a:ext cx="6445446" cy="2098749"/>
          </a:xfrm>
          <a:custGeom>
            <a:avLst/>
            <a:gdLst/>
            <a:ahLst/>
            <a:cxnLst/>
            <a:rect r="r" b="b" t="t" l="l"/>
            <a:pathLst>
              <a:path h="2098749" w="6445446">
                <a:moveTo>
                  <a:pt x="0" y="0"/>
                </a:moveTo>
                <a:lnTo>
                  <a:pt x="6445446" y="0"/>
                </a:lnTo>
                <a:lnTo>
                  <a:pt x="6445446" y="2098749"/>
                </a:lnTo>
                <a:lnTo>
                  <a:pt x="0" y="209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2522" y="1739838"/>
            <a:ext cx="6445446" cy="2620949"/>
          </a:xfrm>
          <a:custGeom>
            <a:avLst/>
            <a:gdLst/>
            <a:ahLst/>
            <a:cxnLst/>
            <a:rect r="r" b="b" t="t" l="l"/>
            <a:pathLst>
              <a:path h="2620949" w="6445446">
                <a:moveTo>
                  <a:pt x="0" y="0"/>
                </a:moveTo>
                <a:lnTo>
                  <a:pt x="6445446" y="0"/>
                </a:lnTo>
                <a:lnTo>
                  <a:pt x="6445446" y="2620949"/>
                </a:lnTo>
                <a:lnTo>
                  <a:pt x="0" y="262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1671" y="5504259"/>
            <a:ext cx="8255573" cy="1343930"/>
          </a:xfrm>
          <a:custGeom>
            <a:avLst/>
            <a:gdLst/>
            <a:ahLst/>
            <a:cxnLst/>
            <a:rect r="r" b="b" t="t" l="l"/>
            <a:pathLst>
              <a:path h="1343930" w="8255573">
                <a:moveTo>
                  <a:pt x="0" y="0"/>
                </a:moveTo>
                <a:lnTo>
                  <a:pt x="8255573" y="0"/>
                </a:lnTo>
                <a:lnTo>
                  <a:pt x="8255573" y="1343931"/>
                </a:lnTo>
                <a:lnTo>
                  <a:pt x="0" y="1343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71671" y="7860084"/>
            <a:ext cx="8098844" cy="1077311"/>
          </a:xfrm>
          <a:custGeom>
            <a:avLst/>
            <a:gdLst/>
            <a:ahLst/>
            <a:cxnLst/>
            <a:rect r="r" b="b" t="t" l="l"/>
            <a:pathLst>
              <a:path h="1077311" w="8098844">
                <a:moveTo>
                  <a:pt x="0" y="0"/>
                </a:moveTo>
                <a:lnTo>
                  <a:pt x="8098844" y="0"/>
                </a:lnTo>
                <a:lnTo>
                  <a:pt x="8098844" y="1077311"/>
                </a:lnTo>
                <a:lnTo>
                  <a:pt x="0" y="1077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글 수정 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05930" y="49396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5930" y="751308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50392" y="5143500"/>
            <a:ext cx="4041488" cy="3793895"/>
            <a:chOff x="0" y="0"/>
            <a:chExt cx="1064425" cy="9992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065951" y="5921930"/>
            <a:ext cx="3410371" cy="217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ea typeface="TDTD네모니"/>
              </a:rPr>
              <a:t>수정하고자 하는 게시글의 내용을 출력해야 하기 때문에  int형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ea typeface="TDTD네모니"/>
              </a:rPr>
              <a:t>파라미터와 해당 게시글의 내용을 호출하는 Service 메소드(getPage())를 호출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99431" y="1782662"/>
            <a:ext cx="6883946" cy="1911012"/>
          </a:xfrm>
          <a:custGeom>
            <a:avLst/>
            <a:gdLst/>
            <a:ahLst/>
            <a:cxnLst/>
            <a:rect r="r" b="b" t="t" l="l"/>
            <a:pathLst>
              <a:path h="1911012" w="6883946">
                <a:moveTo>
                  <a:pt x="0" y="0"/>
                </a:moveTo>
                <a:lnTo>
                  <a:pt x="6883946" y="0"/>
                </a:lnTo>
                <a:lnTo>
                  <a:pt x="6883946" y="1911013"/>
                </a:lnTo>
                <a:lnTo>
                  <a:pt x="0" y="191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31102" y="1647192"/>
            <a:ext cx="6883946" cy="2090282"/>
          </a:xfrm>
          <a:custGeom>
            <a:avLst/>
            <a:gdLst/>
            <a:ahLst/>
            <a:cxnLst/>
            <a:rect r="r" b="b" t="t" l="l"/>
            <a:pathLst>
              <a:path h="2090282" w="6883946">
                <a:moveTo>
                  <a:pt x="0" y="0"/>
                </a:moveTo>
                <a:lnTo>
                  <a:pt x="6883946" y="0"/>
                </a:lnTo>
                <a:lnTo>
                  <a:pt x="6883946" y="2090282"/>
                </a:lnTo>
                <a:lnTo>
                  <a:pt x="0" y="2090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6581" y="8263749"/>
            <a:ext cx="5354925" cy="825703"/>
          </a:xfrm>
          <a:custGeom>
            <a:avLst/>
            <a:gdLst/>
            <a:ahLst/>
            <a:cxnLst/>
            <a:rect r="r" b="b" t="t" l="l"/>
            <a:pathLst>
              <a:path h="825703" w="5354925">
                <a:moveTo>
                  <a:pt x="0" y="0"/>
                </a:moveTo>
                <a:lnTo>
                  <a:pt x="5354925" y="0"/>
                </a:lnTo>
                <a:lnTo>
                  <a:pt x="5354925" y="825702"/>
                </a:lnTo>
                <a:lnTo>
                  <a:pt x="0" y="825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99431" y="5427922"/>
            <a:ext cx="8575937" cy="1751792"/>
          </a:xfrm>
          <a:custGeom>
            <a:avLst/>
            <a:gdLst/>
            <a:ahLst/>
            <a:cxnLst/>
            <a:rect r="r" b="b" t="t" l="l"/>
            <a:pathLst>
              <a:path h="1751792" w="8575937">
                <a:moveTo>
                  <a:pt x="0" y="0"/>
                </a:moveTo>
                <a:lnTo>
                  <a:pt x="8575937" y="0"/>
                </a:lnTo>
                <a:lnTo>
                  <a:pt x="8575937" y="1751792"/>
                </a:lnTo>
                <a:lnTo>
                  <a:pt x="0" y="1751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글 삭제 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88722" y="49396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88722" y="7675014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750392" y="5143500"/>
            <a:ext cx="4041488" cy="3793895"/>
            <a:chOff x="0" y="0"/>
            <a:chExt cx="1064425" cy="9992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065951" y="6577835"/>
            <a:ext cx="3410371" cy="8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ea typeface="TDTD네모니"/>
              </a:rPr>
              <a:t>선택한 bno의 게시글을 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ea typeface="TDTD네모니"/>
              </a:rPr>
              <a:t>삭제하면 알림창을 띄움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99431" y="1967549"/>
            <a:ext cx="8951560" cy="2167757"/>
          </a:xfrm>
          <a:custGeom>
            <a:avLst/>
            <a:gdLst/>
            <a:ahLst/>
            <a:cxnLst/>
            <a:rect r="r" b="b" t="t" l="l"/>
            <a:pathLst>
              <a:path h="2167757" w="8951560">
                <a:moveTo>
                  <a:pt x="0" y="0"/>
                </a:moveTo>
                <a:lnTo>
                  <a:pt x="8951560" y="0"/>
                </a:lnTo>
                <a:lnTo>
                  <a:pt x="8951560" y="2167757"/>
                </a:lnTo>
                <a:lnTo>
                  <a:pt x="0" y="2167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95232" y="8223404"/>
            <a:ext cx="8764906" cy="1429061"/>
          </a:xfrm>
          <a:custGeom>
            <a:avLst/>
            <a:gdLst/>
            <a:ahLst/>
            <a:cxnLst/>
            <a:rect r="r" b="b" t="t" l="l"/>
            <a:pathLst>
              <a:path h="1429061" w="8764906">
                <a:moveTo>
                  <a:pt x="0" y="0"/>
                </a:moveTo>
                <a:lnTo>
                  <a:pt x="8764907" y="0"/>
                </a:lnTo>
                <a:lnTo>
                  <a:pt x="8764907" y="1429061"/>
                </a:lnTo>
                <a:lnTo>
                  <a:pt x="0" y="142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95232" y="4531669"/>
            <a:ext cx="7765840" cy="3232324"/>
          </a:xfrm>
          <a:custGeom>
            <a:avLst/>
            <a:gdLst/>
            <a:ahLst/>
            <a:cxnLst/>
            <a:rect r="r" b="b" t="t" l="l"/>
            <a:pathLst>
              <a:path h="3232324" w="7765840">
                <a:moveTo>
                  <a:pt x="0" y="0"/>
                </a:moveTo>
                <a:lnTo>
                  <a:pt x="7765840" y="0"/>
                </a:lnTo>
                <a:lnTo>
                  <a:pt x="7765840" y="3232324"/>
                </a:lnTo>
                <a:lnTo>
                  <a:pt x="0" y="323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49247" y="5399311"/>
            <a:ext cx="1075866" cy="70420"/>
          </a:xfrm>
          <a:custGeom>
            <a:avLst/>
            <a:gdLst/>
            <a:ahLst/>
            <a:cxnLst/>
            <a:rect r="r" b="b" t="t" l="l"/>
            <a:pathLst>
              <a:path h="70420" w="1075866">
                <a:moveTo>
                  <a:pt x="0" y="0"/>
                </a:moveTo>
                <a:lnTo>
                  <a:pt x="1075867" y="0"/>
                </a:lnTo>
                <a:lnTo>
                  <a:pt x="1075867" y="70420"/>
                </a:lnTo>
                <a:lnTo>
                  <a:pt x="0" y="704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댓글 등록 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4562" y="453166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54562" y="8071004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99636" y="4105724"/>
            <a:ext cx="3500600" cy="262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consumes와 produces를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이용해서 JSON 방식의 데이터만 처리하고,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@RequestBody를 적용해서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    JSON 데이터를 YooReplyVO로 변환하도록 지정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2952" y="2039486"/>
            <a:ext cx="8951560" cy="2167757"/>
          </a:xfrm>
          <a:custGeom>
            <a:avLst/>
            <a:gdLst/>
            <a:ahLst/>
            <a:cxnLst/>
            <a:rect r="r" b="b" t="t" l="l"/>
            <a:pathLst>
              <a:path h="2167757" w="8951560">
                <a:moveTo>
                  <a:pt x="0" y="0"/>
                </a:moveTo>
                <a:lnTo>
                  <a:pt x="8951560" y="0"/>
                </a:lnTo>
                <a:lnTo>
                  <a:pt x="8951560" y="2167757"/>
                </a:lnTo>
                <a:lnTo>
                  <a:pt x="0" y="2167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2952" y="4603606"/>
            <a:ext cx="9195276" cy="2585564"/>
          </a:xfrm>
          <a:custGeom>
            <a:avLst/>
            <a:gdLst/>
            <a:ahLst/>
            <a:cxnLst/>
            <a:rect r="r" b="b" t="t" l="l"/>
            <a:pathLst>
              <a:path h="2585564" w="9195276">
                <a:moveTo>
                  <a:pt x="0" y="0"/>
                </a:moveTo>
                <a:lnTo>
                  <a:pt x="9195275" y="0"/>
                </a:lnTo>
                <a:lnTo>
                  <a:pt x="9195275" y="2585564"/>
                </a:lnTo>
                <a:lnTo>
                  <a:pt x="0" y="2585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2952" y="8290636"/>
            <a:ext cx="9195276" cy="1072782"/>
          </a:xfrm>
          <a:custGeom>
            <a:avLst/>
            <a:gdLst/>
            <a:ahLst/>
            <a:cxnLst/>
            <a:rect r="r" b="b" t="t" l="l"/>
            <a:pathLst>
              <a:path h="1072782" w="9195276">
                <a:moveTo>
                  <a:pt x="0" y="0"/>
                </a:moveTo>
                <a:lnTo>
                  <a:pt x="9195275" y="0"/>
                </a:lnTo>
                <a:lnTo>
                  <a:pt x="9195275" y="1072782"/>
                </a:lnTo>
                <a:lnTo>
                  <a:pt x="0" y="1072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댓글 목록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4690" y="4399771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34690" y="7836870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47261" y="4546456"/>
            <a:ext cx="3393920" cy="17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댓글 목록을 확인하는 getList()메서드를 선언하고  게시물의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번호는 @PathVariable을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이용해서 파라미터로 처리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28400" y="8043841"/>
            <a:ext cx="7115335" cy="1028435"/>
          </a:xfrm>
          <a:custGeom>
            <a:avLst/>
            <a:gdLst/>
            <a:ahLst/>
            <a:cxnLst/>
            <a:rect r="r" b="b" t="t" l="l"/>
            <a:pathLst>
              <a:path h="1028435" w="7115335">
                <a:moveTo>
                  <a:pt x="0" y="0"/>
                </a:moveTo>
                <a:lnTo>
                  <a:pt x="7115335" y="0"/>
                </a:lnTo>
                <a:lnTo>
                  <a:pt x="7115335" y="1028435"/>
                </a:lnTo>
                <a:lnTo>
                  <a:pt x="0" y="102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8133" y="1563107"/>
            <a:ext cx="3380554" cy="2523317"/>
          </a:xfrm>
          <a:custGeom>
            <a:avLst/>
            <a:gdLst/>
            <a:ahLst/>
            <a:cxnLst/>
            <a:rect r="r" b="b" t="t" l="l"/>
            <a:pathLst>
              <a:path h="2523317" w="3380554">
                <a:moveTo>
                  <a:pt x="0" y="0"/>
                </a:moveTo>
                <a:lnTo>
                  <a:pt x="3380554" y="0"/>
                </a:lnTo>
                <a:lnTo>
                  <a:pt x="3380554" y="2523317"/>
                </a:lnTo>
                <a:lnTo>
                  <a:pt x="0" y="2523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7686" y="1563107"/>
            <a:ext cx="3376792" cy="2518286"/>
          </a:xfrm>
          <a:custGeom>
            <a:avLst/>
            <a:gdLst/>
            <a:ahLst/>
            <a:cxnLst/>
            <a:rect r="r" b="b" t="t" l="l"/>
            <a:pathLst>
              <a:path h="2518286" w="3376792">
                <a:moveTo>
                  <a:pt x="0" y="0"/>
                </a:moveTo>
                <a:lnTo>
                  <a:pt x="3376792" y="0"/>
                </a:lnTo>
                <a:lnTo>
                  <a:pt x="3376792" y="2518286"/>
                </a:lnTo>
                <a:lnTo>
                  <a:pt x="0" y="2518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8400" y="4174968"/>
            <a:ext cx="7736434" cy="3497138"/>
          </a:xfrm>
          <a:custGeom>
            <a:avLst/>
            <a:gdLst/>
            <a:ahLst/>
            <a:cxnLst/>
            <a:rect r="r" b="b" t="t" l="l"/>
            <a:pathLst>
              <a:path h="3497138" w="7736434">
                <a:moveTo>
                  <a:pt x="0" y="0"/>
                </a:moveTo>
                <a:lnTo>
                  <a:pt x="7736434" y="0"/>
                </a:lnTo>
                <a:lnTo>
                  <a:pt x="7736434" y="3497138"/>
                </a:lnTo>
                <a:lnTo>
                  <a:pt x="0" y="3497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2" id="12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댓글 수정 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88694" y="4735830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88694" y="7636171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685361" y="4372424"/>
            <a:ext cx="3393920" cy="218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JSON 데이터 형식이므로 @RequestBody를 이용해서</a:t>
            </a:r>
            <a:r>
              <a:rPr lang="en-US" sz="2500">
                <a:solidFill>
                  <a:srgbClr val="000000"/>
                </a:solidFill>
                <a:latin typeface="TDTD네모니"/>
              </a:rPr>
              <a:t>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처리하고,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리소스를 업데이트 하는 PUT과 PATCH를 사용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87124" y="4784041"/>
            <a:ext cx="9767391" cy="2901718"/>
          </a:xfrm>
          <a:custGeom>
            <a:avLst/>
            <a:gdLst/>
            <a:ahLst/>
            <a:cxnLst/>
            <a:rect r="r" b="b" t="t" l="l"/>
            <a:pathLst>
              <a:path h="2901718" w="9767391">
                <a:moveTo>
                  <a:pt x="0" y="0"/>
                </a:moveTo>
                <a:lnTo>
                  <a:pt x="9767390" y="0"/>
                </a:lnTo>
                <a:lnTo>
                  <a:pt x="9767390" y="2901718"/>
                </a:lnTo>
                <a:lnTo>
                  <a:pt x="0" y="2901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4271" y="1623792"/>
            <a:ext cx="4248489" cy="3160249"/>
          </a:xfrm>
          <a:custGeom>
            <a:avLst/>
            <a:gdLst/>
            <a:ahLst/>
            <a:cxnLst/>
            <a:rect r="r" b="b" t="t" l="l"/>
            <a:pathLst>
              <a:path h="3160249" w="4248489">
                <a:moveTo>
                  <a:pt x="0" y="0"/>
                </a:moveTo>
                <a:lnTo>
                  <a:pt x="4248489" y="0"/>
                </a:lnTo>
                <a:lnTo>
                  <a:pt x="4248489" y="3160249"/>
                </a:lnTo>
                <a:lnTo>
                  <a:pt x="0" y="3160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09170" y="8085508"/>
            <a:ext cx="6663590" cy="1172792"/>
          </a:xfrm>
          <a:custGeom>
            <a:avLst/>
            <a:gdLst/>
            <a:ahLst/>
            <a:cxnLst/>
            <a:rect r="r" b="b" t="t" l="l"/>
            <a:pathLst>
              <a:path h="1172792" w="6663590">
                <a:moveTo>
                  <a:pt x="0" y="0"/>
                </a:moveTo>
                <a:lnTo>
                  <a:pt x="6663590" y="0"/>
                </a:lnTo>
                <a:lnTo>
                  <a:pt x="6663590" y="1172792"/>
                </a:lnTo>
                <a:lnTo>
                  <a:pt x="0" y="1172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7686" y="896998"/>
            <a:ext cx="47036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ea typeface="210 네모진 030"/>
              </a:rPr>
              <a:t>댓글 삭제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34690" y="4939665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5969" y="7991276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XML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85361" y="4372424"/>
            <a:ext cx="3393920" cy="218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rno와 맞는 댓글 삭제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삼항 연산자를 이용해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true =&gt; success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false -&gt; error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출력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32241" y="1851027"/>
            <a:ext cx="3869395" cy="3546048"/>
          </a:xfrm>
          <a:custGeom>
            <a:avLst/>
            <a:gdLst/>
            <a:ahLst/>
            <a:cxnLst/>
            <a:rect r="r" b="b" t="t" l="l"/>
            <a:pathLst>
              <a:path h="3546048" w="3869395">
                <a:moveTo>
                  <a:pt x="0" y="0"/>
                </a:moveTo>
                <a:lnTo>
                  <a:pt x="3869395" y="0"/>
                </a:lnTo>
                <a:lnTo>
                  <a:pt x="3869395" y="3546048"/>
                </a:lnTo>
                <a:lnTo>
                  <a:pt x="0" y="354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7124" y="5683694"/>
            <a:ext cx="5165477" cy="3916511"/>
          </a:xfrm>
          <a:custGeom>
            <a:avLst/>
            <a:gdLst/>
            <a:ahLst/>
            <a:cxnLst/>
            <a:rect r="r" b="b" t="t" l="l"/>
            <a:pathLst>
              <a:path h="3916511" w="5165477">
                <a:moveTo>
                  <a:pt x="0" y="0"/>
                </a:moveTo>
                <a:lnTo>
                  <a:pt x="5165477" y="0"/>
                </a:lnTo>
                <a:lnTo>
                  <a:pt x="5165477" y="3916511"/>
                </a:lnTo>
                <a:lnTo>
                  <a:pt x="0" y="3916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16779" y="2064481"/>
            <a:ext cx="5454596" cy="7238424"/>
          </a:xfrm>
          <a:custGeom>
            <a:avLst/>
            <a:gdLst/>
            <a:ahLst/>
            <a:cxnLst/>
            <a:rect r="r" b="b" t="t" l="l"/>
            <a:pathLst>
              <a:path h="7238424" w="5454596">
                <a:moveTo>
                  <a:pt x="0" y="0"/>
                </a:moveTo>
                <a:lnTo>
                  <a:pt x="5454596" y="0"/>
                </a:lnTo>
                <a:lnTo>
                  <a:pt x="5454596" y="7238425"/>
                </a:lnTo>
                <a:lnTo>
                  <a:pt x="0" y="723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25598" y="906523"/>
            <a:ext cx="563639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SPRINGBOOT / REACT </a:t>
            </a:r>
            <a:r>
              <a:rPr lang="en-US" sz="2789" spc="41">
                <a:solidFill>
                  <a:srgbClr val="000000"/>
                </a:solidFill>
                <a:ea typeface="210 네모진 030"/>
              </a:rPr>
              <a:t>게시판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37566" y="1825563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4084" y="4647780"/>
            <a:ext cx="4060274" cy="13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REACT의 Axios, Proxy와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SPRINGBOOT, OracleDB 연결 후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Controller에 </a:t>
            </a:r>
            <a:r>
              <a:rPr lang="en-US" sz="2500">
                <a:solidFill>
                  <a:srgbClr val="000000"/>
                </a:solidFill>
                <a:latin typeface="TDTD네모니"/>
              </a:rPr>
              <a:t>Mapping된 url로 이동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906951" y="1946949"/>
            <a:ext cx="4041488" cy="3793895"/>
            <a:chOff x="0" y="0"/>
            <a:chExt cx="1064425" cy="999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62106" y="1458288"/>
            <a:ext cx="5849521" cy="5418776"/>
          </a:xfrm>
          <a:custGeom>
            <a:avLst/>
            <a:gdLst/>
            <a:ahLst/>
            <a:cxnLst/>
            <a:rect r="r" b="b" t="t" l="l"/>
            <a:pathLst>
              <a:path h="5418776" w="5849521">
                <a:moveTo>
                  <a:pt x="0" y="0"/>
                </a:moveTo>
                <a:lnTo>
                  <a:pt x="5849520" y="0"/>
                </a:lnTo>
                <a:lnTo>
                  <a:pt x="5849520" y="5418776"/>
                </a:lnTo>
                <a:lnTo>
                  <a:pt x="0" y="541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0165" y="1984958"/>
            <a:ext cx="5266863" cy="2052684"/>
          </a:xfrm>
          <a:custGeom>
            <a:avLst/>
            <a:gdLst/>
            <a:ahLst/>
            <a:cxnLst/>
            <a:rect r="r" b="b" t="t" l="l"/>
            <a:pathLst>
              <a:path h="2052684" w="5266863">
                <a:moveTo>
                  <a:pt x="0" y="0"/>
                </a:moveTo>
                <a:lnTo>
                  <a:pt x="5266864" y="0"/>
                </a:lnTo>
                <a:lnTo>
                  <a:pt x="5266864" y="2052685"/>
                </a:lnTo>
                <a:lnTo>
                  <a:pt x="0" y="2052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8" t="0" r="-1931" b="-19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0165" y="4037643"/>
            <a:ext cx="5266863" cy="1640892"/>
          </a:xfrm>
          <a:custGeom>
            <a:avLst/>
            <a:gdLst/>
            <a:ahLst/>
            <a:cxnLst/>
            <a:rect r="r" b="b" t="t" l="l"/>
            <a:pathLst>
              <a:path h="1640892" w="5266863">
                <a:moveTo>
                  <a:pt x="0" y="0"/>
                </a:moveTo>
                <a:lnTo>
                  <a:pt x="5266864" y="0"/>
                </a:lnTo>
                <a:lnTo>
                  <a:pt x="5266864" y="1640892"/>
                </a:lnTo>
                <a:lnTo>
                  <a:pt x="0" y="1640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96930" y="1692213"/>
            <a:ext cx="1089713" cy="273695"/>
          </a:xfrm>
          <a:custGeom>
            <a:avLst/>
            <a:gdLst/>
            <a:ahLst/>
            <a:cxnLst/>
            <a:rect r="r" b="b" t="t" l="l"/>
            <a:pathLst>
              <a:path h="273695" w="1089713">
                <a:moveTo>
                  <a:pt x="0" y="0"/>
                </a:moveTo>
                <a:lnTo>
                  <a:pt x="1089713" y="0"/>
                </a:lnTo>
                <a:lnTo>
                  <a:pt x="1089713" y="273695"/>
                </a:lnTo>
                <a:lnTo>
                  <a:pt x="0" y="273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17998" y="6680152"/>
            <a:ext cx="7244757" cy="3465930"/>
          </a:xfrm>
          <a:custGeom>
            <a:avLst/>
            <a:gdLst/>
            <a:ahLst/>
            <a:cxnLst/>
            <a:rect r="r" b="b" t="t" l="l"/>
            <a:pathLst>
              <a:path h="3465930" w="7244757">
                <a:moveTo>
                  <a:pt x="0" y="0"/>
                </a:moveTo>
                <a:lnTo>
                  <a:pt x="7244757" y="0"/>
                </a:lnTo>
                <a:lnTo>
                  <a:pt x="7244757" y="3465930"/>
                </a:lnTo>
                <a:lnTo>
                  <a:pt x="0" y="3465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165" y="5958652"/>
            <a:ext cx="5266863" cy="2079901"/>
          </a:xfrm>
          <a:custGeom>
            <a:avLst/>
            <a:gdLst/>
            <a:ahLst/>
            <a:cxnLst/>
            <a:rect r="r" b="b" t="t" l="l"/>
            <a:pathLst>
              <a:path h="2079901" w="5266863">
                <a:moveTo>
                  <a:pt x="0" y="0"/>
                </a:moveTo>
                <a:lnTo>
                  <a:pt x="5266864" y="0"/>
                </a:lnTo>
                <a:lnTo>
                  <a:pt x="5266864" y="2079901"/>
                </a:lnTo>
                <a:lnTo>
                  <a:pt x="0" y="207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3" t="0" r="-62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51821" y="5800080"/>
            <a:ext cx="1100703" cy="268593"/>
          </a:xfrm>
          <a:custGeom>
            <a:avLst/>
            <a:gdLst/>
            <a:ahLst/>
            <a:cxnLst/>
            <a:rect r="r" b="b" t="t" l="l"/>
            <a:pathLst>
              <a:path h="268593" w="1100703">
                <a:moveTo>
                  <a:pt x="0" y="0"/>
                </a:moveTo>
                <a:lnTo>
                  <a:pt x="1100703" y="0"/>
                </a:lnTo>
                <a:lnTo>
                  <a:pt x="1100703" y="268592"/>
                </a:lnTo>
                <a:lnTo>
                  <a:pt x="0" y="2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0165" y="8067128"/>
            <a:ext cx="5266863" cy="1921044"/>
          </a:xfrm>
          <a:custGeom>
            <a:avLst/>
            <a:gdLst/>
            <a:ahLst/>
            <a:cxnLst/>
            <a:rect r="r" b="b" t="t" l="l"/>
            <a:pathLst>
              <a:path h="1921044" w="5266863">
                <a:moveTo>
                  <a:pt x="0" y="0"/>
                </a:moveTo>
                <a:lnTo>
                  <a:pt x="5266864" y="0"/>
                </a:lnTo>
                <a:lnTo>
                  <a:pt x="5266864" y="1921045"/>
                </a:lnTo>
                <a:lnTo>
                  <a:pt x="0" y="1921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9" id="19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49737" y="195476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ServiceImpl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5600" y="2961252"/>
            <a:ext cx="3943789" cy="17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REACT의 Axios, Proxy와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SPRINGBOOT, OracleDB 연결 후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if문을 사용하여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해당하는 curd를 실행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2698" y="906523"/>
            <a:ext cx="647459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SPRINGBOOT / REACT </a:t>
            </a:r>
            <a:r>
              <a:rPr lang="en-US" sz="2789" spc="41">
                <a:solidFill>
                  <a:srgbClr val="000000"/>
                </a:solidFill>
                <a:ea typeface="210 네모진 030"/>
              </a:rPr>
              <a:t>게시판 CRUD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755" y="2596009"/>
            <a:ext cx="5401231" cy="4754930"/>
          </a:xfrm>
          <a:custGeom>
            <a:avLst/>
            <a:gdLst/>
            <a:ahLst/>
            <a:cxnLst/>
            <a:rect r="r" b="b" t="t" l="l"/>
            <a:pathLst>
              <a:path h="4754930" w="5401231">
                <a:moveTo>
                  <a:pt x="0" y="0"/>
                </a:moveTo>
                <a:lnTo>
                  <a:pt x="5401231" y="0"/>
                </a:lnTo>
                <a:lnTo>
                  <a:pt x="5401231" y="4754929"/>
                </a:lnTo>
                <a:lnTo>
                  <a:pt x="0" y="475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0755" y="7975549"/>
            <a:ext cx="14642367" cy="945858"/>
          </a:xfrm>
          <a:custGeom>
            <a:avLst/>
            <a:gdLst/>
            <a:ahLst/>
            <a:cxnLst/>
            <a:rect r="r" b="b" t="t" l="l"/>
            <a:pathLst>
              <a:path h="945858" w="14642367">
                <a:moveTo>
                  <a:pt x="0" y="0"/>
                </a:moveTo>
                <a:lnTo>
                  <a:pt x="14642367" y="0"/>
                </a:lnTo>
                <a:lnTo>
                  <a:pt x="14642367" y="945857"/>
                </a:lnTo>
                <a:lnTo>
                  <a:pt x="0" y="945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891330" y="2596009"/>
            <a:ext cx="5104487" cy="4727076"/>
          </a:xfrm>
          <a:custGeom>
            <a:avLst/>
            <a:gdLst/>
            <a:ahLst/>
            <a:cxnLst/>
            <a:rect r="r" b="b" t="t" l="l"/>
            <a:pathLst>
              <a:path h="4727076" w="5104487">
                <a:moveTo>
                  <a:pt x="0" y="0"/>
                </a:moveTo>
                <a:lnTo>
                  <a:pt x="5104487" y="0"/>
                </a:lnTo>
                <a:lnTo>
                  <a:pt x="5104487" y="4727076"/>
                </a:lnTo>
                <a:lnTo>
                  <a:pt x="0" y="4727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5361" y="4458149"/>
            <a:ext cx="3393920" cy="17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REACT의 Axios, Proxy와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SPRINGBOOT, OracleDB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사용해 연결 후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해당 컬럼을 받아 목록으로 출력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7720" y="906523"/>
            <a:ext cx="616930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SPRINGBOOT / REACT </a:t>
            </a:r>
            <a:r>
              <a:rPr lang="en-US" sz="2789" spc="41">
                <a:solidFill>
                  <a:srgbClr val="000000"/>
                </a:solidFill>
                <a:ea typeface="210 네모진 030"/>
              </a:rPr>
              <a:t>게시판 목록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13151" y="1863251"/>
            <a:ext cx="4258978" cy="1430838"/>
          </a:xfrm>
          <a:custGeom>
            <a:avLst/>
            <a:gdLst/>
            <a:ahLst/>
            <a:cxnLst/>
            <a:rect r="r" b="b" t="t" l="l"/>
            <a:pathLst>
              <a:path h="1430838" w="4258978">
                <a:moveTo>
                  <a:pt x="0" y="0"/>
                </a:moveTo>
                <a:lnTo>
                  <a:pt x="4258978" y="0"/>
                </a:lnTo>
                <a:lnTo>
                  <a:pt x="4258978" y="1430838"/>
                </a:lnTo>
                <a:lnTo>
                  <a:pt x="0" y="1430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869" y="3376183"/>
            <a:ext cx="6472965" cy="1512880"/>
          </a:xfrm>
          <a:custGeom>
            <a:avLst/>
            <a:gdLst/>
            <a:ahLst/>
            <a:cxnLst/>
            <a:rect r="r" b="b" t="t" l="l"/>
            <a:pathLst>
              <a:path h="1512880" w="6472965">
                <a:moveTo>
                  <a:pt x="0" y="0"/>
                </a:moveTo>
                <a:lnTo>
                  <a:pt x="6472965" y="0"/>
                </a:lnTo>
                <a:lnTo>
                  <a:pt x="6472965" y="1512880"/>
                </a:lnTo>
                <a:lnTo>
                  <a:pt x="0" y="151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151" y="5108138"/>
            <a:ext cx="5933861" cy="1912777"/>
          </a:xfrm>
          <a:custGeom>
            <a:avLst/>
            <a:gdLst/>
            <a:ahLst/>
            <a:cxnLst/>
            <a:rect r="r" b="b" t="t" l="l"/>
            <a:pathLst>
              <a:path h="1912777" w="5933861">
                <a:moveTo>
                  <a:pt x="0" y="0"/>
                </a:moveTo>
                <a:lnTo>
                  <a:pt x="5933860" y="0"/>
                </a:lnTo>
                <a:lnTo>
                  <a:pt x="5933860" y="1912778"/>
                </a:lnTo>
                <a:lnTo>
                  <a:pt x="0" y="191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16488" y="6205445"/>
            <a:ext cx="4219492" cy="3719933"/>
          </a:xfrm>
          <a:custGeom>
            <a:avLst/>
            <a:gdLst/>
            <a:ahLst/>
            <a:cxnLst/>
            <a:rect r="r" b="b" t="t" l="l"/>
            <a:pathLst>
              <a:path h="3719933" w="4219492">
                <a:moveTo>
                  <a:pt x="0" y="0"/>
                </a:moveTo>
                <a:lnTo>
                  <a:pt x="4219492" y="0"/>
                </a:lnTo>
                <a:lnTo>
                  <a:pt x="4219492" y="3719933"/>
                </a:lnTo>
                <a:lnTo>
                  <a:pt x="0" y="3719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323477" y="3529571"/>
            <a:ext cx="4041488" cy="3793895"/>
            <a:chOff x="0" y="0"/>
            <a:chExt cx="1064425" cy="9992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068484" y="2067086"/>
            <a:ext cx="4993344" cy="6202160"/>
          </a:xfrm>
          <a:custGeom>
            <a:avLst/>
            <a:gdLst/>
            <a:ahLst/>
            <a:cxnLst/>
            <a:rect r="r" b="b" t="t" l="l"/>
            <a:pathLst>
              <a:path h="6202160" w="4993344">
                <a:moveTo>
                  <a:pt x="0" y="0"/>
                </a:moveTo>
                <a:lnTo>
                  <a:pt x="4993343" y="0"/>
                </a:lnTo>
                <a:lnTo>
                  <a:pt x="4993343" y="6202160"/>
                </a:lnTo>
                <a:lnTo>
                  <a:pt x="0" y="6202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6" id="16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39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08911" y="896998"/>
            <a:ext cx="5470892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SPRINGBOOT / REACT 로그인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41" y="1863251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94886" y="4305749"/>
            <a:ext cx="3393920" cy="218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Springboot, Maven,</a:t>
            </a:r>
            <a:r>
              <a:rPr lang="en-US" sz="2500">
                <a:solidFill>
                  <a:srgbClr val="000000"/>
                </a:solidFill>
                <a:latin typeface="TDTD네모니"/>
              </a:rPr>
              <a:t>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OracleDB,Axios 이용해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변수 값을 비교하여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true =&gt; 페이지 이동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false =&gt; 회원 정보 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70790" y="1739838"/>
            <a:ext cx="2597594" cy="2597594"/>
          </a:xfrm>
          <a:custGeom>
            <a:avLst/>
            <a:gdLst/>
            <a:ahLst/>
            <a:cxnLst/>
            <a:rect r="r" b="b" t="t" l="l"/>
            <a:pathLst>
              <a:path h="2597594" w="2597594">
                <a:moveTo>
                  <a:pt x="0" y="0"/>
                </a:moveTo>
                <a:lnTo>
                  <a:pt x="2597593" y="0"/>
                </a:lnTo>
                <a:lnTo>
                  <a:pt x="2597593" y="2597594"/>
                </a:lnTo>
                <a:lnTo>
                  <a:pt x="0" y="259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87433" y="3293572"/>
            <a:ext cx="4376361" cy="1043860"/>
            <a:chOff x="0" y="0"/>
            <a:chExt cx="5835148" cy="13918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23825"/>
              <a:ext cx="5784348" cy="1515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64"/>
                </a:lnSpc>
                <a:spcBef>
                  <a:spcPct val="0"/>
                </a:spcBef>
              </a:pPr>
              <a:r>
                <a:rPr lang="en-US" sz="6903">
                  <a:solidFill>
                    <a:srgbClr val="000000"/>
                  </a:solidFill>
                  <a:latin typeface="210 네모진 030"/>
                </a:rPr>
                <a:t>722곳 이상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50800" y="1194963"/>
              <a:ext cx="5784348" cy="0"/>
            </a:xfrm>
            <a:prstGeom prst="line">
              <a:avLst/>
            </a:prstGeom>
            <a:ln cap="flat" w="63500">
              <a:solidFill>
                <a:srgbClr val="141414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3345048" y="7120965"/>
            <a:ext cx="4822301" cy="961277"/>
            <a:chOff x="0" y="0"/>
            <a:chExt cx="6429734" cy="12817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6429734" cy="140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75"/>
                </a:lnSpc>
                <a:spcBef>
                  <a:spcPct val="0"/>
                </a:spcBef>
              </a:pPr>
              <a:r>
                <a:rPr lang="en-US" sz="6339">
                  <a:solidFill>
                    <a:srgbClr val="000000"/>
                  </a:solidFill>
                  <a:ea typeface="210 네모진 030"/>
                </a:rPr>
                <a:t>대표 5개미만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336388" y="1070059"/>
              <a:ext cx="5742657" cy="32543"/>
            </a:xfrm>
            <a:prstGeom prst="line">
              <a:avLst/>
            </a:prstGeom>
            <a:ln cap="flat" w="63500">
              <a:solidFill>
                <a:srgbClr val="14141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1769623" y="6999057"/>
            <a:ext cx="4704756" cy="108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7"/>
              </a:lnSpc>
              <a:spcBef>
                <a:spcPct val="0"/>
              </a:spcBef>
            </a:pPr>
            <a:r>
              <a:rPr lang="en-US" sz="6341">
                <a:solidFill>
                  <a:srgbClr val="000000"/>
                </a:solidFill>
                <a:ea typeface="210 네모진 030"/>
              </a:rPr>
              <a:t>최대 260만뷰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1810942" y="7929677"/>
            <a:ext cx="4704756" cy="0"/>
          </a:xfrm>
          <a:prstGeom prst="line">
            <a:avLst/>
          </a:prstGeom>
          <a:ln cap="flat" w="47625">
            <a:solidFill>
              <a:srgbClr val="1414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377550" y="4939304"/>
            <a:ext cx="3595317" cy="3595317"/>
          </a:xfrm>
          <a:custGeom>
            <a:avLst/>
            <a:gdLst/>
            <a:ahLst/>
            <a:cxnLst/>
            <a:rect r="r" b="b" t="t" l="l"/>
            <a:pathLst>
              <a:path h="3595317" w="3595317">
                <a:moveTo>
                  <a:pt x="0" y="0"/>
                </a:moveTo>
                <a:lnTo>
                  <a:pt x="3595317" y="0"/>
                </a:lnTo>
                <a:lnTo>
                  <a:pt x="3595317" y="3595317"/>
                </a:lnTo>
                <a:lnTo>
                  <a:pt x="0" y="3595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33097" y="5294044"/>
            <a:ext cx="3158509" cy="3158509"/>
          </a:xfrm>
          <a:custGeom>
            <a:avLst/>
            <a:gdLst/>
            <a:ahLst/>
            <a:cxnLst/>
            <a:rect r="r" b="b" t="t" l="l"/>
            <a:pathLst>
              <a:path h="3158509" w="3158509">
                <a:moveTo>
                  <a:pt x="0" y="0"/>
                </a:moveTo>
                <a:lnTo>
                  <a:pt x="3158509" y="0"/>
                </a:lnTo>
                <a:lnTo>
                  <a:pt x="3158509" y="3158508"/>
                </a:lnTo>
                <a:lnTo>
                  <a:pt x="0" y="3158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1-1. 개발 동기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87433" y="2573305"/>
            <a:ext cx="2597594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210 네모진 010 Bold"/>
              </a:rPr>
              <a:t>코딩 전국 학원수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97660" y="6417481"/>
            <a:ext cx="4031353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210 네모진 010 Bold"/>
              </a:rPr>
              <a:t>코딩 전문 인터넷강의 사이트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69623" y="6417481"/>
            <a:ext cx="3379644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ea typeface="210 네모진 010 Bold"/>
              </a:rPr>
              <a:t>코딩관련 유튜브 조회수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3144" y="2277936"/>
            <a:ext cx="4550153" cy="4805037"/>
          </a:xfrm>
          <a:custGeom>
            <a:avLst/>
            <a:gdLst/>
            <a:ahLst/>
            <a:cxnLst/>
            <a:rect r="r" b="b" t="t" l="l"/>
            <a:pathLst>
              <a:path h="4805037" w="4550153">
                <a:moveTo>
                  <a:pt x="0" y="0"/>
                </a:moveTo>
                <a:lnTo>
                  <a:pt x="4550153" y="0"/>
                </a:lnTo>
                <a:lnTo>
                  <a:pt x="4550153" y="4805037"/>
                </a:lnTo>
                <a:lnTo>
                  <a:pt x="0" y="480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144" y="7436391"/>
            <a:ext cx="11593422" cy="2195632"/>
          </a:xfrm>
          <a:custGeom>
            <a:avLst/>
            <a:gdLst/>
            <a:ahLst/>
            <a:cxnLst/>
            <a:rect r="r" b="b" t="t" l="l"/>
            <a:pathLst>
              <a:path h="2195632" w="11593422">
                <a:moveTo>
                  <a:pt x="0" y="0"/>
                </a:moveTo>
                <a:lnTo>
                  <a:pt x="11593422" y="0"/>
                </a:lnTo>
                <a:lnTo>
                  <a:pt x="11593422" y="2195632"/>
                </a:lnTo>
                <a:lnTo>
                  <a:pt x="0" y="219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91897" y="2403351"/>
            <a:ext cx="8304206" cy="1921430"/>
          </a:xfrm>
          <a:custGeom>
            <a:avLst/>
            <a:gdLst/>
            <a:ahLst/>
            <a:cxnLst/>
            <a:rect r="r" b="b" t="t" l="l"/>
            <a:pathLst>
              <a:path h="1921430" w="8304206">
                <a:moveTo>
                  <a:pt x="0" y="0"/>
                </a:moveTo>
                <a:lnTo>
                  <a:pt x="8304206" y="0"/>
                </a:lnTo>
                <a:lnTo>
                  <a:pt x="8304206" y="1921430"/>
                </a:lnTo>
                <a:lnTo>
                  <a:pt x="0" y="1921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57422" y="4896261"/>
            <a:ext cx="8304206" cy="1944072"/>
          </a:xfrm>
          <a:custGeom>
            <a:avLst/>
            <a:gdLst/>
            <a:ahLst/>
            <a:cxnLst/>
            <a:rect r="r" b="b" t="t" l="l"/>
            <a:pathLst>
              <a:path h="1944072" w="8304206">
                <a:moveTo>
                  <a:pt x="0" y="0"/>
                </a:moveTo>
                <a:lnTo>
                  <a:pt x="8304206" y="0"/>
                </a:lnTo>
                <a:lnTo>
                  <a:pt x="8304206" y="1944073"/>
                </a:lnTo>
                <a:lnTo>
                  <a:pt x="0" y="1944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656903" y="2286921"/>
            <a:ext cx="3257547" cy="3396773"/>
            <a:chOff x="0" y="0"/>
            <a:chExt cx="1043075" cy="10876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075" cy="1087656"/>
            </a:xfrm>
            <a:custGeom>
              <a:avLst/>
              <a:gdLst/>
              <a:ahLst/>
              <a:cxnLst/>
              <a:rect r="r" b="b" t="t" l="l"/>
              <a:pathLst>
                <a:path h="1087656" w="1043075">
                  <a:moveTo>
                    <a:pt x="121207" y="0"/>
                  </a:moveTo>
                  <a:lnTo>
                    <a:pt x="921868" y="0"/>
                  </a:lnTo>
                  <a:cubicBezTo>
                    <a:pt x="954014" y="0"/>
                    <a:pt x="984844" y="12770"/>
                    <a:pt x="1007574" y="35501"/>
                  </a:cubicBezTo>
                  <a:cubicBezTo>
                    <a:pt x="1030305" y="58231"/>
                    <a:pt x="1043075" y="89061"/>
                    <a:pt x="1043075" y="121207"/>
                  </a:cubicBezTo>
                  <a:lnTo>
                    <a:pt x="1043075" y="966449"/>
                  </a:lnTo>
                  <a:cubicBezTo>
                    <a:pt x="1043075" y="998595"/>
                    <a:pt x="1030305" y="1029424"/>
                    <a:pt x="1007574" y="1052155"/>
                  </a:cubicBezTo>
                  <a:cubicBezTo>
                    <a:pt x="984844" y="1074886"/>
                    <a:pt x="954014" y="1087656"/>
                    <a:pt x="921868" y="1087656"/>
                  </a:cubicBezTo>
                  <a:lnTo>
                    <a:pt x="121207" y="1087656"/>
                  </a:lnTo>
                  <a:cubicBezTo>
                    <a:pt x="89061" y="1087656"/>
                    <a:pt x="58231" y="1074886"/>
                    <a:pt x="35501" y="1052155"/>
                  </a:cubicBezTo>
                  <a:cubicBezTo>
                    <a:pt x="12770" y="1029424"/>
                    <a:pt x="0" y="998595"/>
                    <a:pt x="0" y="966449"/>
                  </a:cubicBezTo>
                  <a:lnTo>
                    <a:pt x="0" y="121207"/>
                  </a:lnTo>
                  <a:cubicBezTo>
                    <a:pt x="0" y="89061"/>
                    <a:pt x="12770" y="58231"/>
                    <a:pt x="35501" y="35501"/>
                  </a:cubicBezTo>
                  <a:cubicBezTo>
                    <a:pt x="58231" y="12770"/>
                    <a:pt x="89061" y="0"/>
                    <a:pt x="121207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56903" y="6201236"/>
            <a:ext cx="3257547" cy="3396773"/>
            <a:chOff x="0" y="0"/>
            <a:chExt cx="1043075" cy="10876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075" cy="1087656"/>
            </a:xfrm>
            <a:custGeom>
              <a:avLst/>
              <a:gdLst/>
              <a:ahLst/>
              <a:cxnLst/>
              <a:rect r="r" b="b" t="t" l="l"/>
              <a:pathLst>
                <a:path h="1087656" w="1043075">
                  <a:moveTo>
                    <a:pt x="121207" y="0"/>
                  </a:moveTo>
                  <a:lnTo>
                    <a:pt x="921868" y="0"/>
                  </a:lnTo>
                  <a:cubicBezTo>
                    <a:pt x="954014" y="0"/>
                    <a:pt x="984844" y="12770"/>
                    <a:pt x="1007574" y="35501"/>
                  </a:cubicBezTo>
                  <a:cubicBezTo>
                    <a:pt x="1030305" y="58231"/>
                    <a:pt x="1043075" y="89061"/>
                    <a:pt x="1043075" y="121207"/>
                  </a:cubicBezTo>
                  <a:lnTo>
                    <a:pt x="1043075" y="966449"/>
                  </a:lnTo>
                  <a:cubicBezTo>
                    <a:pt x="1043075" y="998595"/>
                    <a:pt x="1030305" y="1029424"/>
                    <a:pt x="1007574" y="1052155"/>
                  </a:cubicBezTo>
                  <a:cubicBezTo>
                    <a:pt x="984844" y="1074886"/>
                    <a:pt x="954014" y="1087656"/>
                    <a:pt x="921868" y="1087656"/>
                  </a:cubicBezTo>
                  <a:lnTo>
                    <a:pt x="121207" y="1087656"/>
                  </a:lnTo>
                  <a:cubicBezTo>
                    <a:pt x="89061" y="1087656"/>
                    <a:pt x="58231" y="1074886"/>
                    <a:pt x="35501" y="1052155"/>
                  </a:cubicBezTo>
                  <a:cubicBezTo>
                    <a:pt x="12770" y="1029424"/>
                    <a:pt x="0" y="998595"/>
                    <a:pt x="0" y="966449"/>
                  </a:cubicBezTo>
                  <a:lnTo>
                    <a:pt x="0" y="121207"/>
                  </a:lnTo>
                  <a:cubicBezTo>
                    <a:pt x="0" y="89061"/>
                    <a:pt x="12770" y="58231"/>
                    <a:pt x="35501" y="35501"/>
                  </a:cubicBezTo>
                  <a:cubicBezTo>
                    <a:pt x="58231" y="12770"/>
                    <a:pt x="89061" y="0"/>
                    <a:pt x="121207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675953" y="2919985"/>
            <a:ext cx="325754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sessionStorage이용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DB에 있는 MEMBERID가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'null'이 아닐 때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로그인 상태를 true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28106" y="896998"/>
            <a:ext cx="560283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SPRINGBOOT / REACT 로그아웃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29989" y="6358852"/>
            <a:ext cx="2816126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TDTD네모니"/>
              </a:rPr>
              <a:t>로그아웃 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sessionStorage 에 있는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 데이터를 삭제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isLogin이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"true" =&gt; 로그아웃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"false" =&gt; 로그인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DTD네모니"/>
              </a:rPr>
              <a:t>  출력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2349" y="2602623"/>
            <a:ext cx="3841951" cy="6162141"/>
            <a:chOff x="0" y="0"/>
            <a:chExt cx="5122602" cy="821618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11703" r="0" b="11703"/>
            <a:stretch>
              <a:fillRect/>
            </a:stretch>
          </p:blipFill>
          <p:spPr>
            <a:xfrm flipH="false" flipV="false">
              <a:off x="0" y="0"/>
              <a:ext cx="5122602" cy="821618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929099" y="2602623"/>
            <a:ext cx="3841951" cy="6162141"/>
            <a:chOff x="0" y="0"/>
            <a:chExt cx="5122602" cy="821618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10739" r="0" b="10739"/>
            <a:stretch>
              <a:fillRect/>
            </a:stretch>
          </p:blipFill>
          <p:spPr>
            <a:xfrm flipH="false" flipV="false">
              <a:off x="0" y="0"/>
              <a:ext cx="5122602" cy="8216188"/>
            </a:xfrm>
            <a:prstGeom prst="rect">
              <a:avLst/>
            </a:prstGeom>
          </p:spPr>
        </p:pic>
      </p:grpSp>
      <p:sp>
        <p:nvSpPr>
          <p:cNvPr name="AutoShape 13" id="13"/>
          <p:cNvSpPr/>
          <p:nvPr/>
        </p:nvSpPr>
        <p:spPr>
          <a:xfrm>
            <a:off x="5549254" y="5700095"/>
            <a:ext cx="1127515" cy="0"/>
          </a:xfrm>
          <a:prstGeom prst="line">
            <a:avLst/>
          </a:prstGeom>
          <a:ln cap="flat" w="28575">
            <a:solidFill>
              <a:srgbClr val="141414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12771300" y="2602623"/>
            <a:ext cx="3686753" cy="6162141"/>
            <a:chOff x="0" y="0"/>
            <a:chExt cx="4915670" cy="8216188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0" t="9147" r="0" b="9147"/>
            <a:stretch>
              <a:fillRect/>
            </a:stretch>
          </p:blipFill>
          <p:spPr>
            <a:xfrm flipH="false" flipV="false">
              <a:off x="0" y="0"/>
              <a:ext cx="4915670" cy="8216188"/>
            </a:xfrm>
            <a:prstGeom prst="rect">
              <a:avLst/>
            </a:prstGeom>
          </p:spPr>
        </p:pic>
      </p:grpSp>
      <p:sp>
        <p:nvSpPr>
          <p:cNvPr name="AutoShape 16" id="16"/>
          <p:cNvSpPr/>
          <p:nvPr/>
        </p:nvSpPr>
        <p:spPr>
          <a:xfrm>
            <a:off x="11213047" y="5669406"/>
            <a:ext cx="1127515" cy="0"/>
          </a:xfrm>
          <a:prstGeom prst="line">
            <a:avLst/>
          </a:prstGeom>
          <a:ln cap="flat" w="28575">
            <a:solidFill>
              <a:srgbClr val="14141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17568" y="896998"/>
            <a:ext cx="628141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메인 페이지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4" id="4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7198" y="2374721"/>
            <a:ext cx="7748595" cy="6883579"/>
          </a:xfrm>
          <a:custGeom>
            <a:avLst/>
            <a:gdLst/>
            <a:ahLst/>
            <a:cxnLst/>
            <a:rect r="r" b="b" t="t" l="l"/>
            <a:pathLst>
              <a:path h="6883579" w="7748595">
                <a:moveTo>
                  <a:pt x="0" y="0"/>
                </a:moveTo>
                <a:lnTo>
                  <a:pt x="7748595" y="0"/>
                </a:lnTo>
                <a:lnTo>
                  <a:pt x="7748595" y="6883579"/>
                </a:lnTo>
                <a:lnTo>
                  <a:pt x="0" y="688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3953" y="896998"/>
            <a:ext cx="619113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메인 페이지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24933" y="2206139"/>
            <a:ext cx="4462397" cy="7157280"/>
            <a:chOff x="0" y="0"/>
            <a:chExt cx="5949863" cy="9543039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0" t="11703" r="0" b="11703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3002571" y="3607859"/>
            <a:ext cx="4041488" cy="3793895"/>
            <a:chOff x="0" y="0"/>
            <a:chExt cx="1064425" cy="9992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4425" cy="999215"/>
            </a:xfrm>
            <a:custGeom>
              <a:avLst/>
              <a:gdLst/>
              <a:ahLst/>
              <a:cxnLst/>
              <a:rect r="r" b="b" t="t" l="l"/>
              <a:pathLst>
                <a:path h="999215" w="1064425">
                  <a:moveTo>
                    <a:pt x="97696" y="0"/>
                  </a:moveTo>
                  <a:lnTo>
                    <a:pt x="966729" y="0"/>
                  </a:lnTo>
                  <a:cubicBezTo>
                    <a:pt x="1020685" y="0"/>
                    <a:pt x="1064425" y="43740"/>
                    <a:pt x="1064425" y="97696"/>
                  </a:cubicBezTo>
                  <a:lnTo>
                    <a:pt x="1064425" y="901519"/>
                  </a:lnTo>
                  <a:cubicBezTo>
                    <a:pt x="1064425" y="955475"/>
                    <a:pt x="1020685" y="999215"/>
                    <a:pt x="966729" y="999215"/>
                  </a:cubicBezTo>
                  <a:lnTo>
                    <a:pt x="97696" y="999215"/>
                  </a:lnTo>
                  <a:cubicBezTo>
                    <a:pt x="43740" y="999215"/>
                    <a:pt x="0" y="955475"/>
                    <a:pt x="0" y="901519"/>
                  </a:cubicBezTo>
                  <a:lnTo>
                    <a:pt x="0" y="97696"/>
                  </a:lnTo>
                  <a:cubicBezTo>
                    <a:pt x="0" y="43740"/>
                    <a:pt x="43740" y="0"/>
                    <a:pt x="97696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45405" y="4450712"/>
            <a:ext cx="3393920" cy="218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안드로이드 앱 실행 시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HomeActivity 열림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로그인 버튼 클릭 시 로그인 창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회원가입 버튼 클릭 시 회원가입 창으로 이동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50834" y="2076481"/>
            <a:ext cx="4462397" cy="7157280"/>
            <a:chOff x="0" y="0"/>
            <a:chExt cx="5949863" cy="954303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0739" r="0" b="10739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447232" y="2101020"/>
            <a:ext cx="4462397" cy="7157280"/>
            <a:chOff x="0" y="0"/>
            <a:chExt cx="5949863" cy="954303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0797" r="0" b="10797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509285" y="2076481"/>
            <a:ext cx="4462397" cy="7157280"/>
            <a:chOff x="0" y="0"/>
            <a:chExt cx="5949863" cy="954303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11071" r="0" b="11071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3238418" y="6241974"/>
            <a:ext cx="1134871" cy="730444"/>
          </a:xfrm>
          <a:custGeom>
            <a:avLst/>
            <a:gdLst/>
            <a:ahLst/>
            <a:cxnLst/>
            <a:rect r="r" b="b" t="t" l="l"/>
            <a:pathLst>
              <a:path h="730444" w="1134871">
                <a:moveTo>
                  <a:pt x="0" y="0"/>
                </a:moveTo>
                <a:lnTo>
                  <a:pt x="1134871" y="0"/>
                </a:lnTo>
                <a:lnTo>
                  <a:pt x="1134871" y="730444"/>
                </a:lnTo>
                <a:lnTo>
                  <a:pt x="0" y="730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272419" y="6296197"/>
            <a:ext cx="1502712" cy="135244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9149" y="896998"/>
            <a:ext cx="5883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회원가입</a:t>
            </a:r>
          </a:p>
        </p:txBody>
      </p:sp>
      <p:sp>
        <p:nvSpPr>
          <p:cNvPr name="AutoShape 19" id="19"/>
          <p:cNvSpPr/>
          <p:nvPr/>
        </p:nvSpPr>
        <p:spPr>
          <a:xfrm>
            <a:off x="4931168" y="5702744"/>
            <a:ext cx="1309601" cy="0"/>
          </a:xfrm>
          <a:prstGeom prst="line">
            <a:avLst/>
          </a:prstGeom>
          <a:ln cap="flat" w="38100">
            <a:solidFill>
              <a:srgbClr val="14141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11115850" y="5740844"/>
            <a:ext cx="1309601" cy="0"/>
          </a:xfrm>
          <a:prstGeom prst="line">
            <a:avLst/>
          </a:prstGeom>
          <a:ln cap="flat" w="38100">
            <a:solidFill>
              <a:srgbClr val="141414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0947" y="1739838"/>
            <a:ext cx="4333053" cy="2983725"/>
          </a:xfrm>
          <a:custGeom>
            <a:avLst/>
            <a:gdLst/>
            <a:ahLst/>
            <a:cxnLst/>
            <a:rect r="r" b="b" t="t" l="l"/>
            <a:pathLst>
              <a:path h="2983725" w="4333053">
                <a:moveTo>
                  <a:pt x="0" y="0"/>
                </a:moveTo>
                <a:lnTo>
                  <a:pt x="4333053" y="0"/>
                </a:lnTo>
                <a:lnTo>
                  <a:pt x="4333053" y="2983725"/>
                </a:lnTo>
                <a:lnTo>
                  <a:pt x="0" y="2983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668" y="5521896"/>
            <a:ext cx="5997481" cy="3157965"/>
          </a:xfrm>
          <a:custGeom>
            <a:avLst/>
            <a:gdLst/>
            <a:ahLst/>
            <a:cxnLst/>
            <a:rect r="r" b="b" t="t" l="l"/>
            <a:pathLst>
              <a:path h="3157965" w="5997481">
                <a:moveTo>
                  <a:pt x="0" y="0"/>
                </a:moveTo>
                <a:lnTo>
                  <a:pt x="5997481" y="0"/>
                </a:lnTo>
                <a:lnTo>
                  <a:pt x="5997481" y="3157965"/>
                </a:lnTo>
                <a:lnTo>
                  <a:pt x="0" y="3157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9599" y="5366166"/>
            <a:ext cx="6204377" cy="4683111"/>
          </a:xfrm>
          <a:custGeom>
            <a:avLst/>
            <a:gdLst/>
            <a:ahLst/>
            <a:cxnLst/>
            <a:rect r="r" b="b" t="t" l="l"/>
            <a:pathLst>
              <a:path h="4683111" w="6204377">
                <a:moveTo>
                  <a:pt x="0" y="0"/>
                </a:moveTo>
                <a:lnTo>
                  <a:pt x="6204376" y="0"/>
                </a:lnTo>
                <a:lnTo>
                  <a:pt x="6204376" y="4683112"/>
                </a:lnTo>
                <a:lnTo>
                  <a:pt x="0" y="4683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68944" y="1363161"/>
            <a:ext cx="6590356" cy="6344561"/>
          </a:xfrm>
          <a:custGeom>
            <a:avLst/>
            <a:gdLst/>
            <a:ahLst/>
            <a:cxnLst/>
            <a:rect r="r" b="b" t="t" l="l"/>
            <a:pathLst>
              <a:path h="6344561" w="6590356">
                <a:moveTo>
                  <a:pt x="0" y="0"/>
                </a:moveTo>
                <a:lnTo>
                  <a:pt x="6590356" y="0"/>
                </a:lnTo>
                <a:lnTo>
                  <a:pt x="6590356" y="6344561"/>
                </a:lnTo>
                <a:lnTo>
                  <a:pt x="0" y="6344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425450" y="7518470"/>
            <a:ext cx="4675240" cy="2544179"/>
            <a:chOff x="0" y="0"/>
            <a:chExt cx="1231339" cy="670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1339" cy="670072"/>
            </a:xfrm>
            <a:custGeom>
              <a:avLst/>
              <a:gdLst/>
              <a:ahLst/>
              <a:cxnLst/>
              <a:rect r="r" b="b" t="t" l="l"/>
              <a:pathLst>
                <a:path h="670072" w="1231339">
                  <a:moveTo>
                    <a:pt x="84453" y="0"/>
                  </a:moveTo>
                  <a:lnTo>
                    <a:pt x="1146886" y="0"/>
                  </a:lnTo>
                  <a:cubicBezTo>
                    <a:pt x="1169284" y="0"/>
                    <a:pt x="1190765" y="8898"/>
                    <a:pt x="1206603" y="24736"/>
                  </a:cubicBezTo>
                  <a:cubicBezTo>
                    <a:pt x="1222441" y="40574"/>
                    <a:pt x="1231339" y="62055"/>
                    <a:pt x="1231339" y="84453"/>
                  </a:cubicBezTo>
                  <a:lnTo>
                    <a:pt x="1231339" y="585619"/>
                  </a:lnTo>
                  <a:cubicBezTo>
                    <a:pt x="1231339" y="632261"/>
                    <a:pt x="1193528" y="670072"/>
                    <a:pt x="1146886" y="670072"/>
                  </a:cubicBezTo>
                  <a:lnTo>
                    <a:pt x="84453" y="670072"/>
                  </a:lnTo>
                  <a:cubicBezTo>
                    <a:pt x="37811" y="670072"/>
                    <a:pt x="0" y="632261"/>
                    <a:pt x="0" y="585619"/>
                  </a:cubicBezTo>
                  <a:lnTo>
                    <a:pt x="0" y="84453"/>
                  </a:lnTo>
                  <a:cubicBezTo>
                    <a:pt x="0" y="37811"/>
                    <a:pt x="37811" y="0"/>
                    <a:pt x="84453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84449" y="1739838"/>
            <a:ext cx="3778100" cy="3496308"/>
          </a:xfrm>
          <a:custGeom>
            <a:avLst/>
            <a:gdLst/>
            <a:ahLst/>
            <a:cxnLst/>
            <a:rect r="r" b="b" t="t" l="l"/>
            <a:pathLst>
              <a:path h="3496308" w="3778100">
                <a:moveTo>
                  <a:pt x="0" y="0"/>
                </a:moveTo>
                <a:lnTo>
                  <a:pt x="3778100" y="0"/>
                </a:lnTo>
                <a:lnTo>
                  <a:pt x="3778100" y="3496308"/>
                </a:lnTo>
                <a:lnTo>
                  <a:pt x="0" y="3496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9149" y="896998"/>
            <a:ext cx="588359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회원가입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61283" y="7879340"/>
            <a:ext cx="4422626" cy="17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Retrofit을 이용하여 변환된 인터페이스를 변수에 담은 후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DTD네모니"/>
              </a:rPr>
              <a:t>Call 메서드를 이용하여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DTD네모니"/>
              </a:rPr>
              <a:t>받은 데이터를 if 문에 담아 회원가입 처리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73668" y="5521896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Retrofit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8400" y="2105054"/>
            <a:ext cx="4462397" cy="7157280"/>
            <a:chOff x="0" y="0"/>
            <a:chExt cx="5949863" cy="954303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0558" r="0" b="10558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92163" y="6007111"/>
            <a:ext cx="1134871" cy="730444"/>
          </a:xfrm>
          <a:custGeom>
            <a:avLst/>
            <a:gdLst/>
            <a:ahLst/>
            <a:cxnLst/>
            <a:rect r="r" b="b" t="t" l="l"/>
            <a:pathLst>
              <a:path h="730444" w="1134871">
                <a:moveTo>
                  <a:pt x="0" y="0"/>
                </a:moveTo>
                <a:lnTo>
                  <a:pt x="1134871" y="0"/>
                </a:lnTo>
                <a:lnTo>
                  <a:pt x="1134871" y="730444"/>
                </a:lnTo>
                <a:lnTo>
                  <a:pt x="0" y="73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593373" y="2105054"/>
            <a:ext cx="4462397" cy="7157280"/>
            <a:chOff x="0" y="0"/>
            <a:chExt cx="5949863" cy="954303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11189" r="0" b="11189"/>
            <a:stretch>
              <a:fillRect/>
            </a:stretch>
          </p:blipFill>
          <p:spPr>
            <a:xfrm flipH="false" flipV="false">
              <a:off x="0" y="0"/>
              <a:ext cx="5949863" cy="9543039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307650" y="6007111"/>
            <a:ext cx="1502712" cy="1352441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093638" y="5664644"/>
            <a:ext cx="1309601" cy="0"/>
          </a:xfrm>
          <a:prstGeom prst="line">
            <a:avLst/>
          </a:prstGeom>
          <a:ln cap="flat" w="38100">
            <a:solidFill>
              <a:srgbClr val="141414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4432" y="896998"/>
            <a:ext cx="566379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로그인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85969" y="835086"/>
            <a:ext cx="6887107" cy="450792"/>
          </a:xfrm>
          <a:custGeom>
            <a:avLst/>
            <a:gdLst/>
            <a:ahLst/>
            <a:cxnLst/>
            <a:rect r="r" b="b" t="t" l="l"/>
            <a:pathLst>
              <a:path h="450792" w="6887107">
                <a:moveTo>
                  <a:pt x="0" y="0"/>
                </a:moveTo>
                <a:lnTo>
                  <a:pt x="6887106" y="0"/>
                </a:lnTo>
                <a:lnTo>
                  <a:pt x="6887106" y="450792"/>
                </a:lnTo>
                <a:lnTo>
                  <a:pt x="0" y="450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579" y="1672105"/>
            <a:ext cx="6710500" cy="4758669"/>
          </a:xfrm>
          <a:custGeom>
            <a:avLst/>
            <a:gdLst/>
            <a:ahLst/>
            <a:cxnLst/>
            <a:rect r="r" b="b" t="t" l="l"/>
            <a:pathLst>
              <a:path h="4758669" w="6710500">
                <a:moveTo>
                  <a:pt x="0" y="0"/>
                </a:moveTo>
                <a:lnTo>
                  <a:pt x="6710500" y="0"/>
                </a:lnTo>
                <a:lnTo>
                  <a:pt x="6710500" y="4758669"/>
                </a:lnTo>
                <a:lnTo>
                  <a:pt x="0" y="475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92125" y="7045485"/>
            <a:ext cx="4162361" cy="2153679"/>
            <a:chOff x="0" y="0"/>
            <a:chExt cx="1096260" cy="567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6260" cy="567224"/>
            </a:xfrm>
            <a:custGeom>
              <a:avLst/>
              <a:gdLst/>
              <a:ahLst/>
              <a:cxnLst/>
              <a:rect r="r" b="b" t="t" l="l"/>
              <a:pathLst>
                <a:path h="567224" w="1096260">
                  <a:moveTo>
                    <a:pt x="94859" y="0"/>
                  </a:moveTo>
                  <a:lnTo>
                    <a:pt x="1001401" y="0"/>
                  </a:lnTo>
                  <a:cubicBezTo>
                    <a:pt x="1053790" y="0"/>
                    <a:pt x="1096260" y="42470"/>
                    <a:pt x="1096260" y="94859"/>
                  </a:cubicBezTo>
                  <a:lnTo>
                    <a:pt x="1096260" y="472365"/>
                  </a:lnTo>
                  <a:cubicBezTo>
                    <a:pt x="1096260" y="524754"/>
                    <a:pt x="1053790" y="567224"/>
                    <a:pt x="1001401" y="567224"/>
                  </a:cubicBezTo>
                  <a:lnTo>
                    <a:pt x="94859" y="567224"/>
                  </a:lnTo>
                  <a:cubicBezTo>
                    <a:pt x="69701" y="567224"/>
                    <a:pt x="45573" y="557230"/>
                    <a:pt x="27784" y="539440"/>
                  </a:cubicBezTo>
                  <a:cubicBezTo>
                    <a:pt x="9994" y="521651"/>
                    <a:pt x="0" y="497523"/>
                    <a:pt x="0" y="472365"/>
                  </a:cubicBezTo>
                  <a:lnTo>
                    <a:pt x="0" y="94859"/>
                  </a:lnTo>
                  <a:cubicBezTo>
                    <a:pt x="0" y="42470"/>
                    <a:pt x="42470" y="0"/>
                    <a:pt x="94859" y="0"/>
                  </a:cubicBezTo>
                  <a:close/>
                </a:path>
              </a:pathLst>
            </a:custGeom>
            <a:solidFill>
              <a:srgbClr val="427DCE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7266" y="6455688"/>
            <a:ext cx="6330420" cy="3333274"/>
          </a:xfrm>
          <a:custGeom>
            <a:avLst/>
            <a:gdLst/>
            <a:ahLst/>
            <a:cxnLst/>
            <a:rect r="r" b="b" t="t" l="l"/>
            <a:pathLst>
              <a:path h="3333274" w="6330420">
                <a:moveTo>
                  <a:pt x="0" y="0"/>
                </a:moveTo>
                <a:lnTo>
                  <a:pt x="6330420" y="0"/>
                </a:lnTo>
                <a:lnTo>
                  <a:pt x="6330420" y="3333273"/>
                </a:lnTo>
                <a:lnTo>
                  <a:pt x="0" y="3333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38054" y="6061379"/>
            <a:ext cx="4182546" cy="3870588"/>
          </a:xfrm>
          <a:custGeom>
            <a:avLst/>
            <a:gdLst/>
            <a:ahLst/>
            <a:cxnLst/>
            <a:rect r="r" b="b" t="t" l="l"/>
            <a:pathLst>
              <a:path h="3870588" w="4182546">
                <a:moveTo>
                  <a:pt x="0" y="0"/>
                </a:moveTo>
                <a:lnTo>
                  <a:pt x="4182546" y="0"/>
                </a:lnTo>
                <a:lnTo>
                  <a:pt x="4182546" y="3870588"/>
                </a:lnTo>
                <a:lnTo>
                  <a:pt x="0" y="387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64095" y="1647192"/>
            <a:ext cx="7236076" cy="4545940"/>
          </a:xfrm>
          <a:custGeom>
            <a:avLst/>
            <a:gdLst/>
            <a:ahLst/>
            <a:cxnLst/>
            <a:rect r="r" b="b" t="t" l="l"/>
            <a:pathLst>
              <a:path h="4545940" w="7236076">
                <a:moveTo>
                  <a:pt x="0" y="0"/>
                </a:moveTo>
                <a:lnTo>
                  <a:pt x="7236076" y="0"/>
                </a:lnTo>
                <a:lnTo>
                  <a:pt x="7236076" y="4545940"/>
                </a:lnTo>
                <a:lnTo>
                  <a:pt x="0" y="4545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"/>
              </a:rPr>
              <a:t>46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상세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7124" y="1135808"/>
            <a:ext cx="1624614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3-3. 기술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4432" y="896998"/>
            <a:ext cx="566379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sz="2789" spc="41">
                <a:solidFill>
                  <a:srgbClr val="000000"/>
                </a:solidFill>
                <a:latin typeface="210 네모진 030"/>
              </a:rPr>
              <a:t>ADROID / SPRINGBOOT 로그인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09829" y="1779459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Controller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34953" y="7222442"/>
            <a:ext cx="3895755" cy="174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TDTD네모니"/>
              </a:rPr>
              <a:t>SpringBoot User 클래스의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TDTD네모니"/>
              </a:rPr>
              <a:t> table 값을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TDTD네모니"/>
              </a:rPr>
              <a:t>AndoridStudio의 User 클래스에</a:t>
            </a: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ea typeface="TDTD네모니"/>
              </a:rPr>
              <a:t>연동시켜 로그인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25320" y="6571140"/>
            <a:ext cx="187614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5"/>
              </a:lnSpc>
            </a:pPr>
            <a:r>
              <a:rPr lang="en-US" sz="2700">
                <a:solidFill>
                  <a:srgbClr val="EEC124"/>
                </a:solidFill>
                <a:latin typeface="210 나의동무"/>
              </a:rPr>
              <a:t>Retrofit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시연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04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31893" y="3099952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4-1. 시연 영상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4-2. 후기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시연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04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18558" y="4734732"/>
            <a:ext cx="1560180" cy="15601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4-1. 시연 영상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4-2. 후기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5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1346" y="3174254"/>
            <a:ext cx="2519954" cy="2769181"/>
          </a:xfrm>
          <a:custGeom>
            <a:avLst/>
            <a:gdLst/>
            <a:ahLst/>
            <a:cxnLst/>
            <a:rect r="r" b="b" t="t" l="l"/>
            <a:pathLst>
              <a:path h="2769181" w="2519954">
                <a:moveTo>
                  <a:pt x="0" y="0"/>
                </a:moveTo>
                <a:lnTo>
                  <a:pt x="2519954" y="0"/>
                </a:lnTo>
                <a:lnTo>
                  <a:pt x="2519954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7218" y="3174254"/>
            <a:ext cx="2519954" cy="2769181"/>
          </a:xfrm>
          <a:custGeom>
            <a:avLst/>
            <a:gdLst/>
            <a:ahLst/>
            <a:cxnLst/>
            <a:rect r="r" b="b" t="t" l="l"/>
            <a:pathLst>
              <a:path h="2769181" w="2519954">
                <a:moveTo>
                  <a:pt x="0" y="0"/>
                </a:moveTo>
                <a:lnTo>
                  <a:pt x="2519954" y="0"/>
                </a:lnTo>
                <a:lnTo>
                  <a:pt x="2519954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6024" y="3174254"/>
            <a:ext cx="2519954" cy="2769181"/>
          </a:xfrm>
          <a:custGeom>
            <a:avLst/>
            <a:gdLst/>
            <a:ahLst/>
            <a:cxnLst/>
            <a:rect r="r" b="b" t="t" l="l"/>
            <a:pathLst>
              <a:path h="2769181" w="2519954">
                <a:moveTo>
                  <a:pt x="0" y="0"/>
                </a:moveTo>
                <a:lnTo>
                  <a:pt x="2519954" y="0"/>
                </a:lnTo>
                <a:lnTo>
                  <a:pt x="2519954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0275" y="3174254"/>
            <a:ext cx="2519954" cy="2769181"/>
          </a:xfrm>
          <a:custGeom>
            <a:avLst/>
            <a:gdLst/>
            <a:ahLst/>
            <a:cxnLst/>
            <a:rect r="r" b="b" t="t" l="l"/>
            <a:pathLst>
              <a:path h="2769181" w="2519954">
                <a:moveTo>
                  <a:pt x="0" y="0"/>
                </a:moveTo>
                <a:lnTo>
                  <a:pt x="2519954" y="0"/>
                </a:lnTo>
                <a:lnTo>
                  <a:pt x="2519954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51138" y="3174254"/>
            <a:ext cx="2519954" cy="2769181"/>
          </a:xfrm>
          <a:custGeom>
            <a:avLst/>
            <a:gdLst/>
            <a:ahLst/>
            <a:cxnLst/>
            <a:rect r="r" b="b" t="t" l="l"/>
            <a:pathLst>
              <a:path h="2769181" w="2519954">
                <a:moveTo>
                  <a:pt x="0" y="0"/>
                </a:moveTo>
                <a:lnTo>
                  <a:pt x="2519955" y="0"/>
                </a:lnTo>
                <a:lnTo>
                  <a:pt x="2519955" y="2769181"/>
                </a:lnTo>
                <a:lnTo>
                  <a:pt x="0" y="2769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70291" y="5954294"/>
            <a:ext cx="2926522" cy="35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>
                <a:solidFill>
                  <a:srgbClr val="141414"/>
                </a:solidFill>
                <a:ea typeface="210 네모진 030 Bold"/>
              </a:rPr>
              <a:t>안예인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49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6184" y="720786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시연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2582" y="1059608"/>
            <a:ext cx="1488836" cy="3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4-2. 후기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701" y="5943435"/>
            <a:ext cx="3015244" cy="36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458">
                <a:solidFill>
                  <a:srgbClr val="141414"/>
                </a:solidFill>
                <a:ea typeface="210 네모진 030 Bold"/>
              </a:rPr>
              <a:t>유승관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71605" y="5943435"/>
            <a:ext cx="2926522" cy="35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>
                <a:solidFill>
                  <a:srgbClr val="141414"/>
                </a:solidFill>
                <a:ea typeface="210 네모진 030 Bold"/>
              </a:rPr>
              <a:t>김재동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63910" y="5943435"/>
            <a:ext cx="2914990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>
                <a:solidFill>
                  <a:srgbClr val="141414"/>
                </a:solidFill>
                <a:ea typeface="210 네모진 030 Bold"/>
              </a:rPr>
              <a:t>김정진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53621" y="5943435"/>
            <a:ext cx="2914990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2"/>
              </a:lnSpc>
            </a:pPr>
            <a:r>
              <a:rPr lang="en-US" sz="2377">
                <a:solidFill>
                  <a:srgbClr val="141414"/>
                </a:solidFill>
                <a:ea typeface="210 네모진 030 Bold"/>
              </a:rPr>
              <a:t>차승혁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61198" y="6417107"/>
            <a:ext cx="259810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부족한 부분을 보완</a:t>
            </a:r>
          </a:p>
          <a:p>
            <a:pPr algn="ctr">
              <a:lnSpc>
                <a:spcPts val="2474"/>
              </a:lnSpc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할 수 있던 유익한</a:t>
            </a:r>
          </a:p>
          <a:p>
            <a:pPr algn="ctr" marL="0" indent="0" lvl="0">
              <a:lnSpc>
                <a:spcPts val="2474"/>
              </a:lnSpc>
              <a:spcBef>
                <a:spcPct val="0"/>
              </a:spcBef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시간이었습니다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34499" y="6417107"/>
            <a:ext cx="259810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74"/>
              </a:lnSpc>
              <a:spcBef>
                <a:spcPct val="0"/>
              </a:spcBef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자기 능력을 향상 시킬 수 있는 시간이었습니다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0074" y="6417107"/>
            <a:ext cx="296887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74"/>
              </a:lnSpc>
              <a:spcBef>
                <a:spcPct val="0"/>
              </a:spcBef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실전에서의 경험이 정말 중요하다는 것을 느꼈습니다.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2062" y="6417107"/>
            <a:ext cx="259810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경험을 통해 </a:t>
            </a:r>
          </a:p>
          <a:p>
            <a:pPr algn="ctr" marL="0" indent="0" lvl="0">
              <a:lnSpc>
                <a:spcPts val="2474"/>
              </a:lnSpc>
              <a:spcBef>
                <a:spcPct val="0"/>
              </a:spcBef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많은 것을 배울 수 있는 시간이었습니다!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50592" y="6417107"/>
            <a:ext cx="259810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061">
                <a:solidFill>
                  <a:srgbClr val="141414"/>
                </a:solidFill>
                <a:ea typeface="210 네모진 030"/>
              </a:rPr>
              <a:t>정말 값진</a:t>
            </a:r>
          </a:p>
          <a:p>
            <a:pPr algn="ctr" marL="0" indent="0" lvl="0">
              <a:lnSpc>
                <a:spcPts val="2474"/>
              </a:lnSpc>
              <a:spcBef>
                <a:spcPct val="0"/>
              </a:spcBef>
            </a:pPr>
            <a:r>
              <a:rPr lang="en-US" sz="2061">
                <a:solidFill>
                  <a:srgbClr val="141414"/>
                </a:solidFill>
                <a:latin typeface="210 네모진 030"/>
              </a:rPr>
              <a:t> 시간이었습니다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163145" y="9321652"/>
            <a:ext cx="4704756" cy="0"/>
          </a:xfrm>
          <a:prstGeom prst="line">
            <a:avLst/>
          </a:prstGeom>
          <a:ln cap="flat" w="66675">
            <a:solidFill>
              <a:srgbClr val="1414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72568" y="5683694"/>
            <a:ext cx="3066860" cy="4045019"/>
          </a:xfrm>
          <a:custGeom>
            <a:avLst/>
            <a:gdLst/>
            <a:ahLst/>
            <a:cxnLst/>
            <a:rect r="r" b="b" t="t" l="l"/>
            <a:pathLst>
              <a:path h="4045019" w="3066860">
                <a:moveTo>
                  <a:pt x="0" y="0"/>
                </a:moveTo>
                <a:lnTo>
                  <a:pt x="3066861" y="0"/>
                </a:lnTo>
                <a:lnTo>
                  <a:pt x="3066861" y="4045019"/>
                </a:lnTo>
                <a:lnTo>
                  <a:pt x="0" y="4045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80242">
            <a:off x="3119265" y="472157"/>
            <a:ext cx="8983908" cy="8150989"/>
          </a:xfrm>
          <a:custGeom>
            <a:avLst/>
            <a:gdLst/>
            <a:ahLst/>
            <a:cxnLst/>
            <a:rect r="r" b="b" t="t" l="l"/>
            <a:pathLst>
              <a:path h="8150989" w="8983908">
                <a:moveTo>
                  <a:pt x="0" y="0"/>
                </a:moveTo>
                <a:lnTo>
                  <a:pt x="8983908" y="0"/>
                </a:lnTo>
                <a:lnTo>
                  <a:pt x="8983908" y="8150989"/>
                </a:lnTo>
                <a:lnTo>
                  <a:pt x="0" y="8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0156" y="755623"/>
            <a:ext cx="6885840" cy="6481297"/>
          </a:xfrm>
          <a:custGeom>
            <a:avLst/>
            <a:gdLst/>
            <a:ahLst/>
            <a:cxnLst/>
            <a:rect r="r" b="b" t="t" l="l"/>
            <a:pathLst>
              <a:path h="6481297" w="6885840">
                <a:moveTo>
                  <a:pt x="0" y="0"/>
                </a:moveTo>
                <a:lnTo>
                  <a:pt x="6885839" y="0"/>
                </a:lnTo>
                <a:lnTo>
                  <a:pt x="6885839" y="6481297"/>
                </a:lnTo>
                <a:lnTo>
                  <a:pt x="0" y="6481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1-1. 개발 동기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32208" y="2104843"/>
            <a:ext cx="7310874" cy="42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22"/>
              </a:lnSpc>
            </a:pPr>
            <a:r>
              <a:rPr lang="en-US" sz="10971" spc="-548">
                <a:solidFill>
                  <a:srgbClr val="000000"/>
                </a:solidFill>
                <a:ea typeface="Black Han Sans"/>
              </a:rPr>
              <a:t>어디서부터</a:t>
            </a:r>
          </a:p>
          <a:p>
            <a:pPr>
              <a:lnSpc>
                <a:spcPts val="10422"/>
              </a:lnSpc>
            </a:pPr>
            <a:r>
              <a:rPr lang="en-US" sz="10971" spc="-548">
                <a:solidFill>
                  <a:srgbClr val="000000"/>
                </a:solidFill>
                <a:ea typeface="Black Han Sans"/>
              </a:rPr>
              <a:t>시작해야</a:t>
            </a:r>
          </a:p>
          <a:p>
            <a:pPr algn="l">
              <a:lnSpc>
                <a:spcPts val="10422"/>
              </a:lnSpc>
            </a:pPr>
            <a:r>
              <a:rPr lang="en-US" sz="10971" spc="-548">
                <a:solidFill>
                  <a:srgbClr val="000000"/>
                </a:solidFill>
                <a:ea typeface="Black Han Sans"/>
              </a:rPr>
              <a:t>하는걸까?!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540969" y="4524375"/>
            <a:ext cx="632907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감사합니다!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50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6184" y="720786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시연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2582" y="1059608"/>
            <a:ext cx="1488836" cy="31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4-2. 후기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0847" y="1647192"/>
            <a:ext cx="7001555" cy="6181352"/>
          </a:xfrm>
          <a:custGeom>
            <a:avLst/>
            <a:gdLst/>
            <a:ahLst/>
            <a:cxnLst/>
            <a:rect r="r" b="b" t="t" l="l"/>
            <a:pathLst>
              <a:path h="6181352" w="7001555">
                <a:moveTo>
                  <a:pt x="0" y="0"/>
                </a:moveTo>
                <a:lnTo>
                  <a:pt x="7001556" y="0"/>
                </a:lnTo>
                <a:lnTo>
                  <a:pt x="7001556" y="6181352"/>
                </a:lnTo>
                <a:lnTo>
                  <a:pt x="0" y="618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70114" y="1739838"/>
            <a:ext cx="8621522" cy="5954553"/>
          </a:xfrm>
          <a:custGeom>
            <a:avLst/>
            <a:gdLst/>
            <a:ahLst/>
            <a:cxnLst/>
            <a:rect r="r" b="b" t="t" l="l"/>
            <a:pathLst>
              <a:path h="5954553" w="8621522">
                <a:moveTo>
                  <a:pt x="0" y="0"/>
                </a:moveTo>
                <a:lnTo>
                  <a:pt x="8621522" y="0"/>
                </a:lnTo>
                <a:lnTo>
                  <a:pt x="8621522" y="5954553"/>
                </a:lnTo>
                <a:lnTo>
                  <a:pt x="0" y="5954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0847" y="8526175"/>
            <a:ext cx="15804132" cy="2211696"/>
            <a:chOff x="0" y="0"/>
            <a:chExt cx="4162405" cy="582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62405" cy="582504"/>
            </a:xfrm>
            <a:custGeom>
              <a:avLst/>
              <a:gdLst/>
              <a:ahLst/>
              <a:cxnLst/>
              <a:rect r="r" b="b" t="t" l="l"/>
              <a:pathLst>
                <a:path h="582504" w="4162405">
                  <a:moveTo>
                    <a:pt x="24983" y="0"/>
                  </a:moveTo>
                  <a:lnTo>
                    <a:pt x="4137422" y="0"/>
                  </a:lnTo>
                  <a:cubicBezTo>
                    <a:pt x="4151220" y="0"/>
                    <a:pt x="4162405" y="11185"/>
                    <a:pt x="4162405" y="24983"/>
                  </a:cubicBezTo>
                  <a:lnTo>
                    <a:pt x="4162405" y="557521"/>
                  </a:lnTo>
                  <a:cubicBezTo>
                    <a:pt x="4162405" y="564147"/>
                    <a:pt x="4159773" y="570502"/>
                    <a:pt x="4155088" y="575187"/>
                  </a:cubicBezTo>
                  <a:cubicBezTo>
                    <a:pt x="4150402" y="579872"/>
                    <a:pt x="4144048" y="582504"/>
                    <a:pt x="4137422" y="582504"/>
                  </a:cubicBezTo>
                  <a:lnTo>
                    <a:pt x="24983" y="582504"/>
                  </a:lnTo>
                  <a:cubicBezTo>
                    <a:pt x="18357" y="582504"/>
                    <a:pt x="12003" y="579872"/>
                    <a:pt x="7317" y="575187"/>
                  </a:cubicBezTo>
                  <a:cubicBezTo>
                    <a:pt x="2632" y="570502"/>
                    <a:pt x="0" y="564147"/>
                    <a:pt x="0" y="557521"/>
                  </a:cubicBezTo>
                  <a:lnTo>
                    <a:pt x="0" y="24983"/>
                  </a:lnTo>
                  <a:cubicBezTo>
                    <a:pt x="0" y="11185"/>
                    <a:pt x="11185" y="0"/>
                    <a:pt x="24983" y="0"/>
                  </a:cubicBezTo>
                  <a:close/>
                </a:path>
              </a:pathLst>
            </a:custGeom>
            <a:solidFill>
              <a:srgbClr val="3C62B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313811" y="6033688"/>
            <a:ext cx="1941157" cy="2578831"/>
          </a:xfrm>
          <a:custGeom>
            <a:avLst/>
            <a:gdLst/>
            <a:ahLst/>
            <a:cxnLst/>
            <a:rect r="r" b="b" t="t" l="l"/>
            <a:pathLst>
              <a:path h="2578831" w="1941157">
                <a:moveTo>
                  <a:pt x="0" y="0"/>
                </a:moveTo>
                <a:lnTo>
                  <a:pt x="1941156" y="0"/>
                </a:lnTo>
                <a:lnTo>
                  <a:pt x="1941156" y="2578831"/>
                </a:lnTo>
                <a:lnTo>
                  <a:pt x="0" y="257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1-1. 개발 동기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68366" y="9191625"/>
            <a:ext cx="4909096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ea typeface="210 네모진 030"/>
              </a:rPr>
              <a:t>순서없이 나열만 되어있는 강의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1480242">
            <a:off x="3119265" y="472157"/>
            <a:ext cx="8983908" cy="8150989"/>
          </a:xfrm>
          <a:custGeom>
            <a:avLst/>
            <a:gdLst/>
            <a:ahLst/>
            <a:cxnLst/>
            <a:rect r="r" b="b" t="t" l="l"/>
            <a:pathLst>
              <a:path h="8150989" w="8983908">
                <a:moveTo>
                  <a:pt x="0" y="0"/>
                </a:moveTo>
                <a:lnTo>
                  <a:pt x="8983908" y="0"/>
                </a:lnTo>
                <a:lnTo>
                  <a:pt x="8983908" y="8150989"/>
                </a:lnTo>
                <a:lnTo>
                  <a:pt x="0" y="8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0156" y="755623"/>
            <a:ext cx="6885840" cy="6481297"/>
          </a:xfrm>
          <a:custGeom>
            <a:avLst/>
            <a:gdLst/>
            <a:ahLst/>
            <a:cxnLst/>
            <a:rect r="r" b="b" t="t" l="l"/>
            <a:pathLst>
              <a:path h="6481297" w="6885840">
                <a:moveTo>
                  <a:pt x="0" y="0"/>
                </a:moveTo>
                <a:lnTo>
                  <a:pt x="6885839" y="0"/>
                </a:lnTo>
                <a:lnTo>
                  <a:pt x="6885839" y="6481297"/>
                </a:lnTo>
                <a:lnTo>
                  <a:pt x="0" y="648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0156" y="3036403"/>
            <a:ext cx="7022026" cy="237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3"/>
              </a:lnSpc>
            </a:pPr>
            <a:r>
              <a:rPr lang="en-US" sz="8719" spc="-435">
                <a:solidFill>
                  <a:srgbClr val="000000"/>
                </a:solidFill>
                <a:ea typeface="Black Han Sans"/>
              </a:rPr>
              <a:t>어디서, 어떤 강의를 들어야 할까?</a:t>
            </a:r>
          </a:p>
        </p:txBody>
      </p:sp>
      <p:sp>
        <p:nvSpPr>
          <p:cNvPr name="AutoShape 7" id="7"/>
          <p:cNvSpPr/>
          <p:nvPr/>
        </p:nvSpPr>
        <p:spPr>
          <a:xfrm>
            <a:off x="11105995" y="9224962"/>
            <a:ext cx="4704756" cy="0"/>
          </a:xfrm>
          <a:prstGeom prst="line">
            <a:avLst/>
          </a:prstGeom>
          <a:ln cap="flat" w="66675">
            <a:solidFill>
              <a:srgbClr val="14141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990736" y="4761885"/>
            <a:ext cx="3546049" cy="4950069"/>
          </a:xfrm>
          <a:custGeom>
            <a:avLst/>
            <a:gdLst/>
            <a:ahLst/>
            <a:cxnLst/>
            <a:rect r="r" b="b" t="t" l="l"/>
            <a:pathLst>
              <a:path h="4950069" w="3546049">
                <a:moveTo>
                  <a:pt x="0" y="0"/>
                </a:moveTo>
                <a:lnTo>
                  <a:pt x="3546049" y="0"/>
                </a:lnTo>
                <a:lnTo>
                  <a:pt x="3546049" y="4950069"/>
                </a:lnTo>
                <a:lnTo>
                  <a:pt x="0" y="495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1-1. 개발 동기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6134" y="3356167"/>
            <a:ext cx="745642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196447" y="-571153"/>
            <a:ext cx="7546543" cy="592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7"/>
              </a:lnSpc>
              <a:spcBef>
                <a:spcPct val="0"/>
              </a:spcBef>
            </a:pPr>
            <a:r>
              <a:rPr lang="en-US" sz="38856">
                <a:solidFill>
                  <a:srgbClr val="141414">
                    <a:alpha val="4706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5" id="5"/>
          <p:cNvSpPr/>
          <p:nvPr/>
        </p:nvSpPr>
        <p:spPr>
          <a:xfrm flipH="true">
            <a:off x="8869888" y="1028700"/>
            <a:ext cx="18620" cy="8229600"/>
          </a:xfrm>
          <a:prstGeom prst="line">
            <a:avLst/>
          </a:prstGeom>
          <a:ln cap="flat" w="66675">
            <a:solidFill>
              <a:srgbClr val="427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860468" y="4706157"/>
            <a:ext cx="1560180" cy="1560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27DCE">
                <a:alpha val="8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17618" y="3553147"/>
            <a:ext cx="4279234" cy="4037650"/>
            <a:chOff x="0" y="0"/>
            <a:chExt cx="5705646" cy="53835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0285" y="-95250"/>
              <a:ext cx="558507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1-1. 개발 동기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62495"/>
              <a:ext cx="5705646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1-2. 기획 의도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024" y="4221489"/>
              <a:ext cx="5671598" cy="1162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0"/>
                </a:lnSpc>
                <a:spcBef>
                  <a:spcPct val="0"/>
                </a:spcBef>
              </a:pPr>
              <a:r>
                <a:rPr lang="en-US" sz="5250">
                  <a:solidFill>
                    <a:srgbClr val="000000"/>
                  </a:solidFill>
                  <a:latin typeface="210 네모진 030"/>
                </a:rPr>
                <a:t>1-3. 팀원 소개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-495300"/>
            <a:ext cx="1028700" cy="11277600"/>
          </a:xfrm>
          <a:prstGeom prst="rect">
            <a:avLst/>
          </a:prstGeom>
          <a:solidFill>
            <a:srgbClr val="427DCE"/>
          </a:solidFill>
        </p:spPr>
      </p:sp>
      <p:sp>
        <p:nvSpPr>
          <p:cNvPr name="AutoShape 3" id="3"/>
          <p:cNvSpPr/>
          <p:nvPr/>
        </p:nvSpPr>
        <p:spPr>
          <a:xfrm flipH="true">
            <a:off x="17742213" y="2277958"/>
            <a:ext cx="31437" cy="6811471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44242" y="2022775"/>
            <a:ext cx="15233438" cy="7206950"/>
            <a:chOff x="0" y="0"/>
            <a:chExt cx="4012099" cy="18981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12099" cy="1898127"/>
            </a:xfrm>
            <a:custGeom>
              <a:avLst/>
              <a:gdLst/>
              <a:ahLst/>
              <a:cxnLst/>
              <a:rect r="r" b="b" t="t" l="l"/>
              <a:pathLst>
                <a:path h="1898127" w="4012099">
                  <a:moveTo>
                    <a:pt x="25919" y="0"/>
                  </a:moveTo>
                  <a:lnTo>
                    <a:pt x="3986180" y="0"/>
                  </a:lnTo>
                  <a:cubicBezTo>
                    <a:pt x="4000495" y="0"/>
                    <a:pt x="4012099" y="11604"/>
                    <a:pt x="4012099" y="25919"/>
                  </a:cubicBezTo>
                  <a:lnTo>
                    <a:pt x="4012099" y="1872207"/>
                  </a:lnTo>
                  <a:cubicBezTo>
                    <a:pt x="4012099" y="1886522"/>
                    <a:pt x="4000495" y="1898127"/>
                    <a:pt x="3986180" y="1898127"/>
                  </a:cubicBezTo>
                  <a:lnTo>
                    <a:pt x="25919" y="1898127"/>
                  </a:lnTo>
                  <a:cubicBezTo>
                    <a:pt x="19045" y="1898127"/>
                    <a:pt x="12452" y="1895396"/>
                    <a:pt x="7592" y="1890535"/>
                  </a:cubicBezTo>
                  <a:cubicBezTo>
                    <a:pt x="2731" y="1885674"/>
                    <a:pt x="0" y="1879082"/>
                    <a:pt x="0" y="1872207"/>
                  </a:cubicBezTo>
                  <a:lnTo>
                    <a:pt x="0" y="25919"/>
                  </a:lnTo>
                  <a:cubicBezTo>
                    <a:pt x="0" y="11604"/>
                    <a:pt x="11604" y="0"/>
                    <a:pt x="25919" y="0"/>
                  </a:cubicBezTo>
                  <a:close/>
                </a:path>
              </a:pathLst>
            </a:custGeom>
            <a:solidFill>
              <a:srgbClr val="004AAD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10833" y="3514484"/>
            <a:ext cx="13266173" cy="4091294"/>
          </a:xfrm>
          <a:custGeom>
            <a:avLst/>
            <a:gdLst/>
            <a:ahLst/>
            <a:cxnLst/>
            <a:rect r="r" b="b" t="t" l="l"/>
            <a:pathLst>
              <a:path h="4091294" w="13266173">
                <a:moveTo>
                  <a:pt x="0" y="0"/>
                </a:moveTo>
                <a:lnTo>
                  <a:pt x="13266173" y="0"/>
                </a:lnTo>
                <a:lnTo>
                  <a:pt x="13266173" y="4091293"/>
                </a:lnTo>
                <a:lnTo>
                  <a:pt x="0" y="409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61306" y="3758479"/>
            <a:ext cx="3574727" cy="3574727"/>
          </a:xfrm>
          <a:custGeom>
            <a:avLst/>
            <a:gdLst/>
            <a:ahLst/>
            <a:cxnLst/>
            <a:rect r="r" b="b" t="t" l="l"/>
            <a:pathLst>
              <a:path h="3574727" w="3574727">
                <a:moveTo>
                  <a:pt x="0" y="0"/>
                </a:moveTo>
                <a:lnTo>
                  <a:pt x="3574727" y="0"/>
                </a:lnTo>
                <a:lnTo>
                  <a:pt x="3574727" y="3574728"/>
                </a:lnTo>
                <a:lnTo>
                  <a:pt x="0" y="3574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46345" y="2298594"/>
            <a:ext cx="564487" cy="56448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352041" y="2298594"/>
            <a:ext cx="564487" cy="56448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110874" y="3734667"/>
            <a:ext cx="3598540" cy="3598540"/>
          </a:xfrm>
          <a:custGeom>
            <a:avLst/>
            <a:gdLst/>
            <a:ahLst/>
            <a:cxnLst/>
            <a:rect r="r" b="b" t="t" l="l"/>
            <a:pathLst>
              <a:path h="3598540" w="3598540">
                <a:moveTo>
                  <a:pt x="0" y="0"/>
                </a:moveTo>
                <a:lnTo>
                  <a:pt x="3598540" y="0"/>
                </a:lnTo>
                <a:lnTo>
                  <a:pt x="3598540" y="3598540"/>
                </a:lnTo>
                <a:lnTo>
                  <a:pt x="0" y="3598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51165" y="4029095"/>
            <a:ext cx="3328337" cy="3062070"/>
          </a:xfrm>
          <a:custGeom>
            <a:avLst/>
            <a:gdLst/>
            <a:ahLst/>
            <a:cxnLst/>
            <a:rect r="r" b="b" t="t" l="l"/>
            <a:pathLst>
              <a:path h="3062070" w="3328337">
                <a:moveTo>
                  <a:pt x="0" y="0"/>
                </a:moveTo>
                <a:lnTo>
                  <a:pt x="3328337" y="0"/>
                </a:lnTo>
                <a:lnTo>
                  <a:pt x="3328337" y="3062071"/>
                </a:lnTo>
                <a:lnTo>
                  <a:pt x="0" y="3062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5400000">
            <a:off x="16712536" y="1581724"/>
            <a:ext cx="21698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70">
                <a:solidFill>
                  <a:srgbClr val="FFFFFF"/>
                </a:solidFill>
                <a:latin typeface="Barlow Medium"/>
              </a:rPr>
              <a:t>ONE COIN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88823" y="9315793"/>
            <a:ext cx="56965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Barlow Medium Bold"/>
              </a:rPr>
              <a:t>09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564" y="802433"/>
            <a:ext cx="22340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  <a:spcBef>
                <a:spcPct val="0"/>
              </a:spcBef>
            </a:pPr>
            <a:r>
              <a:rPr lang="en-US" sz="2496">
                <a:solidFill>
                  <a:srgbClr val="141414"/>
                </a:solidFill>
                <a:ea typeface="210 네모진 030 Bold"/>
              </a:rPr>
              <a:t>프로젝트 개요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339915" y="-240721"/>
            <a:ext cx="2768315" cy="188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07"/>
              </a:lnSpc>
              <a:spcBef>
                <a:spcPct val="0"/>
              </a:spcBef>
            </a:pPr>
            <a:r>
              <a:rPr lang="en-US" sz="12339">
                <a:solidFill>
                  <a:srgbClr val="427DCE">
                    <a:alpha val="19608"/>
                  </a:srgbClr>
                </a:solidFill>
                <a:latin typeface="Barlow Medium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588" y="1135808"/>
            <a:ext cx="1488836" cy="32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000000"/>
                </a:solidFill>
                <a:latin typeface="210 네모진 010 Bold"/>
              </a:rPr>
              <a:t>1-2. 기획 의도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05628" y="7866726"/>
            <a:ext cx="3209032" cy="55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sz="3273">
                <a:solidFill>
                  <a:srgbClr val="000000"/>
                </a:solidFill>
                <a:ea typeface="210 네모진 Bold"/>
              </a:rPr>
              <a:t>보기 쉬운 홈페이지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43089" y="7866726"/>
            <a:ext cx="2344489" cy="55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sz="3273">
                <a:solidFill>
                  <a:srgbClr val="000000"/>
                </a:solidFill>
                <a:ea typeface="210 네모진 Bold"/>
              </a:rPr>
              <a:t>소통하는 강의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DAFnFTbxXgo</dc:identifier>
  <dcterms:modified xsi:type="dcterms:W3CDTF">2011-08-01T06:04:30Z</dcterms:modified>
  <cp:revision>1</cp:revision>
  <dc:title>Blue White Grey Simple and Minimal Project Plan Business Presentation</dc:title>
</cp:coreProperties>
</file>